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10287000" cx="18288000"/>
  <p:notesSz cx="6858000" cy="9144000"/>
  <p:embeddedFontLst>
    <p:embeddedFont>
      <p:font typeface="Patrick Hand"/>
      <p:regular r:id="rId41"/>
    </p:embeddedFont>
    <p:embeddedFont>
      <p:font typeface="Poppins"/>
      <p:regular r:id="rId42"/>
      <p:bold r:id="rId43"/>
      <p:italic r:id="rId44"/>
      <p:boldItalic r:id="rId45"/>
    </p:embeddedFont>
    <p:embeddedFont>
      <p:font typeface="Montserrat"/>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Poppins-regular.fntdata"/><Relationship Id="rId41" Type="http://schemas.openxmlformats.org/officeDocument/2006/relationships/font" Target="fonts/PatrickHand-regular.fntdata"/><Relationship Id="rId44" Type="http://schemas.openxmlformats.org/officeDocument/2006/relationships/font" Target="fonts/Poppins-italic.fntdata"/><Relationship Id="rId43" Type="http://schemas.openxmlformats.org/officeDocument/2006/relationships/font" Target="fonts/Poppins-bold.fntdata"/><Relationship Id="rId46" Type="http://schemas.openxmlformats.org/officeDocument/2006/relationships/font" Target="fonts/Montserrat-regular.fntdata"/><Relationship Id="rId45" Type="http://schemas.openxmlformats.org/officeDocument/2006/relationships/font" Target="fonts/Poppi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italic.fntdata"/><Relationship Id="rId47" Type="http://schemas.openxmlformats.org/officeDocument/2006/relationships/font" Target="fonts/Montserrat-bold.fntdata"/><Relationship Id="rId49" Type="http://schemas.openxmlformats.org/officeDocument/2006/relationships/font" Target="fonts/Montserrat-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409c0bc36bf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g409c0bc36bf_0_3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13.png"/><Relationship Id="rId5" Type="http://schemas.openxmlformats.org/officeDocument/2006/relationships/image" Target="../media/image15.png"/></Relationships>
</file>

<file path=ppt/slides/_rels/slide3.xml.rels><?xml version="1.0" encoding="UTF-8" standalone="yes"?><Relationships xmlns="http://schemas.openxmlformats.org/package/2006/relationships"><Relationship Id="rId11" Type="http://schemas.openxmlformats.org/officeDocument/2006/relationships/hyperlink" Target="https://pencilboxsolutions.org/videos/kindness-counts/" TargetMode="External"/><Relationship Id="rId10" Type="http://schemas.openxmlformats.org/officeDocument/2006/relationships/image" Target="../media/image9.jpg"/><Relationship Id="rId13" Type="http://schemas.openxmlformats.org/officeDocument/2006/relationships/hyperlink" Target="https://pencilboxsolutions.org/videos/routines-are-so-routine/" TargetMode="External"/><Relationship Id="rId12" Type="http://schemas.openxmlformats.org/officeDocument/2006/relationships/hyperlink" Target="https://pencilboxsolutions.org/videos/kindness-counts/" TargetMode="External"/><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hyperlink" Target="https://pencilboxsolutions.org/videos/dizzying-class-agreements/" TargetMode="External"/><Relationship Id="rId15" Type="http://schemas.openxmlformats.org/officeDocument/2006/relationships/hyperlink" Target="https://pencilboxsolutions.org/videos/setting-an-intention/" TargetMode="External"/><Relationship Id="rId14" Type="http://schemas.openxmlformats.org/officeDocument/2006/relationships/image" Target="../media/image8.jpg"/><Relationship Id="rId16" Type="http://schemas.openxmlformats.org/officeDocument/2006/relationships/hyperlink" Target="https://pencilboxsolutions.org/videos/setting-an-intention/" TargetMode="External"/><Relationship Id="rId5" Type="http://schemas.openxmlformats.org/officeDocument/2006/relationships/image" Target="../media/image32.jpg"/><Relationship Id="rId6" Type="http://schemas.openxmlformats.org/officeDocument/2006/relationships/hyperlink" Target="https://pencilboxsolutions.org/videos/we-belong/" TargetMode="External"/><Relationship Id="rId7" Type="http://schemas.openxmlformats.org/officeDocument/2006/relationships/image" Target="../media/image5.jpg"/><Relationship Id="rId8" Type="http://schemas.openxmlformats.org/officeDocument/2006/relationships/hyperlink" Target="https://pencilboxsolutions.org/videos/dizzying-class-agreement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png"/><Relationship Id="rId5"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pn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hyperlink" Target="https://pencilboxsolutions.org/videos/we-belong/" TargetMode="External"/><Relationship Id="rId5"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16.jpg"/><Relationship Id="rId5" Type="http://schemas.openxmlformats.org/officeDocument/2006/relationships/image" Target="../media/image29.jpg"/><Relationship Id="rId6" Type="http://schemas.openxmlformats.org/officeDocument/2006/relationships/image" Target="../media/image2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25.jpg"/><Relationship Id="rId5" Type="http://schemas.openxmlformats.org/officeDocument/2006/relationships/image" Target="../media/image23.jpg"/><Relationship Id="rId6" Type="http://schemas.openxmlformats.org/officeDocument/2006/relationships/image" Target="../media/image2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hyperlink" Target="https://www.youtube.com/watch?v=_ILk8Yai3Wo"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6.png"/><Relationship Id="rId5"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jpg"/><Relationship Id="rId4" Type="http://schemas.openxmlformats.org/officeDocument/2006/relationships/hyperlink" Target="https://pencilboxsolutions.org/videos/dizzying-class-agreements/" TargetMode="External"/><Relationship Id="rId5" Type="http://schemas.openxmlformats.org/officeDocument/2006/relationships/image" Target="../media/image35.jpg"/><Relationship Id="rId6"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jpg"/><Relationship Id="rId4" Type="http://schemas.openxmlformats.org/officeDocument/2006/relationships/image" Target="../media/image14.png"/><Relationship Id="rId5" Type="http://schemas.openxmlformats.org/officeDocument/2006/relationships/image" Target="../media/image24.png"/><Relationship Id="rId6" Type="http://schemas.openxmlformats.org/officeDocument/2006/relationships/image" Target="../media/image12.png"/><Relationship Id="rId7" Type="http://schemas.openxmlformats.org/officeDocument/2006/relationships/image" Target="../media/image18.png"/><Relationship Id="rId8"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jpg"/><Relationship Id="rId4" Type="http://schemas.openxmlformats.org/officeDocument/2006/relationships/image" Target="../media/image19.png"/><Relationship Id="rId5" Type="http://schemas.openxmlformats.org/officeDocument/2006/relationships/image" Target="../media/image3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jpg"/><Relationship Id="rId4" Type="http://schemas.openxmlformats.org/officeDocument/2006/relationships/hyperlink" Target="https://pencilboxsolutions.org/videos/o-ya-own-your-actions-song-lyrics-included/" TargetMode="External"/><Relationship Id="rId9" Type="http://schemas.openxmlformats.org/officeDocument/2006/relationships/image" Target="../media/image31.png"/><Relationship Id="rId5" Type="http://schemas.openxmlformats.org/officeDocument/2006/relationships/image" Target="../media/image38.png"/><Relationship Id="rId6" Type="http://schemas.openxmlformats.org/officeDocument/2006/relationships/hyperlink" Target="https://pencilboxsolutions.org/videos/apologizing-part-1/" TargetMode="External"/><Relationship Id="rId7" Type="http://schemas.openxmlformats.org/officeDocument/2006/relationships/image" Target="../media/image26.png"/><Relationship Id="rId8" Type="http://schemas.openxmlformats.org/officeDocument/2006/relationships/hyperlink" Target="https://pencilboxsolutions.org/videos/the-art-of-the-apology-the-fix-part-2/"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jp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jpg"/><Relationship Id="rId4" Type="http://schemas.openxmlformats.org/officeDocument/2006/relationships/image" Target="../media/image34.jpg"/><Relationship Id="rId5" Type="http://schemas.openxmlformats.org/officeDocument/2006/relationships/hyperlink" Target="https://pencilboxsolutions.org/videos/kindness-count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jpg"/><Relationship Id="rId4" Type="http://schemas.openxmlformats.org/officeDocument/2006/relationships/image" Target="../media/image33.png"/><Relationship Id="rId5" Type="http://schemas.openxmlformats.org/officeDocument/2006/relationships/image" Target="../media/image4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jpg"/><Relationship Id="rId4" Type="http://schemas.openxmlformats.org/officeDocument/2006/relationships/image" Target="../media/image22.png"/><Relationship Id="rId5" Type="http://schemas.openxmlformats.org/officeDocument/2006/relationships/image" Target="../media/image3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hyperlink" Target="https://pencilboxsolutions.org/videos/routines-are-so-routine/" TargetMode="External"/><Relationship Id="rId6" Type="http://schemas.openxmlformats.org/officeDocument/2006/relationships/hyperlink" Target="https://pencilboxsolutions.org/videos/routines-are-so-routine/"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jpg"/><Relationship Id="rId4" Type="http://schemas.openxmlformats.org/officeDocument/2006/relationships/image" Target="../media/image37.jpg"/><Relationship Id="rId5" Type="http://schemas.openxmlformats.org/officeDocument/2006/relationships/image" Target="../media/image45.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jp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jpg"/><Relationship Id="rId4" Type="http://schemas.openxmlformats.org/officeDocument/2006/relationships/hyperlink" Target="https://pencilboxsolutions.org/videos/setting-an-intention/" TargetMode="External"/><Relationship Id="rId5" Type="http://schemas.openxmlformats.org/officeDocument/2006/relationships/image" Target="../media/image2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jpg"/><Relationship Id="rId4" Type="http://schemas.openxmlformats.org/officeDocument/2006/relationships/image" Target="../media/image4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jpg"/><Relationship Id="rId4" Type="http://schemas.openxmlformats.org/officeDocument/2006/relationships/image" Target="../media/image40.png"/><Relationship Id="rId5" Type="http://schemas.openxmlformats.org/officeDocument/2006/relationships/image" Target="../media/image4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png"/><Relationship Id="rId4" Type="http://schemas.openxmlformats.org/officeDocument/2006/relationships/image" Target="../media/image42.png"/><Relationship Id="rId5"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83" name="Shape 83"/>
        <p:cNvGrpSpPr/>
        <p:nvPr/>
      </p:nvGrpSpPr>
      <p:grpSpPr>
        <a:xfrm>
          <a:off x="0" y="0"/>
          <a:ext cx="0" cy="0"/>
          <a:chOff x="0" y="0"/>
          <a:chExt cx="0" cy="0"/>
        </a:xfrm>
      </p:grpSpPr>
      <p:sp>
        <p:nvSpPr>
          <p:cNvPr id="84" name="Google Shape;84;p13"/>
          <p:cNvSpPr/>
          <p:nvPr/>
        </p:nvSpPr>
        <p:spPr>
          <a:xfrm>
            <a:off x="2877525" y="-201707"/>
            <a:ext cx="12532950" cy="17232806"/>
          </a:xfrm>
          <a:custGeom>
            <a:rect b="b" l="l" r="r" t="t"/>
            <a:pathLst>
              <a:path extrusionOk="0" h="17232806" w="12532950">
                <a:moveTo>
                  <a:pt x="0" y="0"/>
                </a:moveTo>
                <a:lnTo>
                  <a:pt x="12532950" y="0"/>
                </a:lnTo>
                <a:lnTo>
                  <a:pt x="12532950" y="17232806"/>
                </a:lnTo>
                <a:lnTo>
                  <a:pt x="0" y="17232806"/>
                </a:lnTo>
                <a:lnTo>
                  <a:pt x="0" y="0"/>
                </a:lnTo>
                <a:close/>
              </a:path>
            </a:pathLst>
          </a:custGeom>
          <a:blipFill rotWithShape="1">
            <a:blip r:embed="rId3">
              <a:alphaModFix/>
            </a:blip>
            <a:stretch>
              <a:fillRect b="0" l="0" r="0" t="0"/>
            </a:stretch>
          </a:blipFill>
          <a:ln>
            <a:noFill/>
          </a:ln>
        </p:spPr>
      </p:sp>
      <p:grpSp>
        <p:nvGrpSpPr>
          <p:cNvPr id="85" name="Google Shape;85;p13"/>
          <p:cNvGrpSpPr/>
          <p:nvPr/>
        </p:nvGrpSpPr>
        <p:grpSpPr>
          <a:xfrm rot="-102414">
            <a:off x="6528412" y="4992429"/>
            <a:ext cx="6025432" cy="990457"/>
            <a:chOff x="0" y="0"/>
            <a:chExt cx="8033909" cy="1320610"/>
          </a:xfrm>
        </p:grpSpPr>
        <p:grpSp>
          <p:nvGrpSpPr>
            <p:cNvPr id="86" name="Google Shape;86;p13"/>
            <p:cNvGrpSpPr/>
            <p:nvPr/>
          </p:nvGrpSpPr>
          <p:grpSpPr>
            <a:xfrm>
              <a:off x="0" y="0"/>
              <a:ext cx="8033909" cy="1320610"/>
              <a:chOff x="0" y="0"/>
              <a:chExt cx="11797642" cy="1939290"/>
            </a:xfrm>
          </p:grpSpPr>
          <p:sp>
            <p:nvSpPr>
              <p:cNvPr id="87" name="Google Shape;87;p13"/>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13"/>
            <p:cNvSpPr txBox="1"/>
            <p:nvPr/>
          </p:nvSpPr>
          <p:spPr>
            <a:xfrm>
              <a:off x="248089" y="233570"/>
              <a:ext cx="7537800" cy="822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4007" u="none" cap="none" strike="noStrike">
                  <a:solidFill>
                    <a:srgbClr val="0C0D0E"/>
                  </a:solidFill>
                  <a:latin typeface="Poppins"/>
                  <a:ea typeface="Poppins"/>
                  <a:cs typeface="Poppins"/>
                  <a:sym typeface="Poppins"/>
                </a:rPr>
                <a:t>Week One</a:t>
              </a:r>
              <a:endParaRPr>
                <a:latin typeface="Poppins"/>
                <a:ea typeface="Poppins"/>
                <a:cs typeface="Poppins"/>
                <a:sym typeface="Poppins"/>
              </a:endParaRPr>
            </a:p>
          </p:txBody>
        </p:sp>
      </p:grpSp>
      <p:grpSp>
        <p:nvGrpSpPr>
          <p:cNvPr id="90" name="Google Shape;90;p13"/>
          <p:cNvGrpSpPr/>
          <p:nvPr/>
        </p:nvGrpSpPr>
        <p:grpSpPr>
          <a:xfrm rot="649593">
            <a:off x="12070170" y="862372"/>
            <a:ext cx="3085994" cy="3072255"/>
            <a:chOff x="-33258" y="-75"/>
            <a:chExt cx="14906544" cy="14840178"/>
          </a:xfrm>
        </p:grpSpPr>
        <p:sp>
          <p:nvSpPr>
            <p:cNvPr id="91" name="Google Shape;91;p13"/>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4">
                <a:alphaModFix/>
              </a:blip>
              <a:stretch>
                <a:fillRect b="0" l="-8249" r="-824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13"/>
          <p:cNvSpPr txBox="1"/>
          <p:nvPr/>
        </p:nvSpPr>
        <p:spPr>
          <a:xfrm>
            <a:off x="6364740" y="3008124"/>
            <a:ext cx="6202500" cy="1573500"/>
          </a:xfrm>
          <a:prstGeom prst="rect">
            <a:avLst/>
          </a:prstGeom>
          <a:noFill/>
          <a:ln>
            <a:noFill/>
          </a:ln>
        </p:spPr>
        <p:txBody>
          <a:bodyPr anchorCtr="0" anchor="t" bIns="0" lIns="0" spcFirstLastPara="1" rIns="0" wrap="square" tIns="0">
            <a:spAutoFit/>
          </a:bodyPr>
          <a:lstStyle/>
          <a:p>
            <a:pPr indent="0" lvl="0" marL="0" marR="0" rtl="0" algn="ctr">
              <a:lnSpc>
                <a:spcPct val="112979"/>
              </a:lnSpc>
              <a:spcBef>
                <a:spcPts val="0"/>
              </a:spcBef>
              <a:spcAft>
                <a:spcPts val="0"/>
              </a:spcAft>
              <a:buNone/>
            </a:pPr>
            <a:r>
              <a:rPr i="0" lang="en-US" sz="4800" u="none" cap="none" strike="noStrike">
                <a:solidFill>
                  <a:srgbClr val="000000"/>
                </a:solidFill>
                <a:latin typeface="Poppins"/>
                <a:ea typeface="Poppins"/>
                <a:cs typeface="Poppins"/>
                <a:sym typeface="Poppins"/>
              </a:rPr>
              <a:t>Morning Meeting Guide</a:t>
            </a:r>
            <a:endParaRPr>
              <a:latin typeface="Poppins"/>
              <a:ea typeface="Poppins"/>
              <a:cs typeface="Poppins"/>
              <a:sym typeface="Poppins"/>
            </a:endParaRPr>
          </a:p>
        </p:txBody>
      </p:sp>
      <p:sp>
        <p:nvSpPr>
          <p:cNvPr id="95" name="Google Shape;95;p13"/>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99" name="Shape 99"/>
        <p:cNvGrpSpPr/>
        <p:nvPr/>
      </p:nvGrpSpPr>
      <p:grpSpPr>
        <a:xfrm>
          <a:off x="0" y="0"/>
          <a:ext cx="0" cy="0"/>
          <a:chOff x="0" y="0"/>
          <a:chExt cx="0" cy="0"/>
        </a:xfrm>
      </p:grpSpPr>
      <p:sp>
        <p:nvSpPr>
          <p:cNvPr id="100" name="Google Shape;100;p14"/>
          <p:cNvSpPr/>
          <p:nvPr/>
        </p:nvSpPr>
        <p:spPr>
          <a:xfrm>
            <a:off x="1326702" y="1313738"/>
            <a:ext cx="15932598" cy="8237254"/>
          </a:xfrm>
          <a:custGeom>
            <a:rect b="b" l="l" r="r" t="t"/>
            <a:pathLst>
              <a:path extrusionOk="0" h="8237254" w="15932598">
                <a:moveTo>
                  <a:pt x="0" y="0"/>
                </a:moveTo>
                <a:lnTo>
                  <a:pt x="15932598" y="0"/>
                </a:lnTo>
                <a:lnTo>
                  <a:pt x="15932598" y="8237253"/>
                </a:lnTo>
                <a:lnTo>
                  <a:pt x="0" y="8237253"/>
                </a:lnTo>
                <a:lnTo>
                  <a:pt x="0" y="0"/>
                </a:lnTo>
                <a:close/>
              </a:path>
            </a:pathLst>
          </a:custGeom>
          <a:blipFill rotWithShape="1">
            <a:blip r:embed="rId3">
              <a:alphaModFix/>
            </a:blip>
            <a:stretch>
              <a:fillRect b="-4519" l="0" r="0" t="-11533"/>
            </a:stretch>
          </a:blipFill>
          <a:ln>
            <a:noFill/>
          </a:ln>
        </p:spPr>
      </p:sp>
      <p:sp>
        <p:nvSpPr>
          <p:cNvPr id="101" name="Google Shape;101;p14"/>
          <p:cNvSpPr txBox="1"/>
          <p:nvPr/>
        </p:nvSpPr>
        <p:spPr>
          <a:xfrm>
            <a:off x="2167031" y="2360979"/>
            <a:ext cx="13817100" cy="71106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000" u="none" cap="none" strike="noStrike">
                <a:solidFill>
                  <a:srgbClr val="000000"/>
                </a:solidFill>
                <a:latin typeface="Poppins"/>
                <a:ea typeface="Poppins"/>
                <a:cs typeface="Poppins"/>
                <a:sym typeface="Poppins"/>
              </a:rPr>
              <a:t>First, take a deep breath, you’ve already done so much. All the planning, prepping, organizing, and thinking ahead... it shows how much heart you pour into your work. We see you, and we’re cheering you on. By choosing to start your days with our Morning Meeting video series, you’re not only setting your students up for success, you’re taking an important first step in caring for yourself, too. And that matters. When you’re grounded, encouraged, and equipped, the impact you make on your students will ripple far beyond the classroom. This year, you’re already making a huge difference, you’ve got this!</a:t>
            </a:r>
            <a:endParaRPr sz="3000">
              <a:latin typeface="Poppins"/>
              <a:ea typeface="Poppins"/>
              <a:cs typeface="Poppins"/>
              <a:sym typeface="Poppins"/>
            </a:endParaRPr>
          </a:p>
          <a:p>
            <a:pPr indent="0" lvl="0" marL="0" marR="0" rtl="0" algn="r">
              <a:lnSpc>
                <a:spcPct val="159983"/>
              </a:lnSpc>
              <a:spcBef>
                <a:spcPts val="0"/>
              </a:spcBef>
              <a:spcAft>
                <a:spcPts val="0"/>
              </a:spcAft>
              <a:buNone/>
            </a:pPr>
            <a:r>
              <a:rPr i="0" lang="en-US" sz="3000" u="none" cap="none" strike="noStrike">
                <a:solidFill>
                  <a:srgbClr val="000000"/>
                </a:solidFill>
                <a:latin typeface="Poppins"/>
                <a:ea typeface="Poppins"/>
                <a:cs typeface="Poppins"/>
                <a:sym typeface="Poppins"/>
              </a:rPr>
              <a:t>Greta and the Pencil Box Team</a:t>
            </a:r>
            <a:endParaRPr sz="3000">
              <a:latin typeface="Poppins"/>
              <a:ea typeface="Poppins"/>
              <a:cs typeface="Poppins"/>
              <a:sym typeface="Poppins"/>
            </a:endParaRPr>
          </a:p>
        </p:txBody>
      </p:sp>
      <p:sp>
        <p:nvSpPr>
          <p:cNvPr id="102" name="Google Shape;102;p14"/>
          <p:cNvSpPr/>
          <p:nvPr/>
        </p:nvSpPr>
        <p:spPr>
          <a:xfrm>
            <a:off x="9293001" y="8883723"/>
            <a:ext cx="875106" cy="667268"/>
          </a:xfrm>
          <a:custGeom>
            <a:rect b="b" l="l" r="r" t="t"/>
            <a:pathLst>
              <a:path extrusionOk="0" h="667268" w="875106">
                <a:moveTo>
                  <a:pt x="0" y="0"/>
                </a:moveTo>
                <a:lnTo>
                  <a:pt x="875105" y="0"/>
                </a:lnTo>
                <a:lnTo>
                  <a:pt x="875105" y="667268"/>
                </a:lnTo>
                <a:lnTo>
                  <a:pt x="0" y="667268"/>
                </a:lnTo>
                <a:lnTo>
                  <a:pt x="0" y="0"/>
                </a:lnTo>
                <a:close/>
              </a:path>
            </a:pathLst>
          </a:custGeom>
          <a:blipFill rotWithShape="1">
            <a:blip r:embed="rId4">
              <a:alphaModFix/>
            </a:blip>
            <a:stretch>
              <a:fillRect b="0" l="0" r="0" t="0"/>
            </a:stretch>
          </a:blipFill>
          <a:ln>
            <a:noFill/>
          </a:ln>
        </p:spPr>
      </p:sp>
      <p:sp>
        <p:nvSpPr>
          <p:cNvPr id="103" name="Google Shape;103;p14"/>
          <p:cNvSpPr/>
          <p:nvPr/>
        </p:nvSpPr>
        <p:spPr>
          <a:xfrm rot="461579">
            <a:off x="14982535" y="408428"/>
            <a:ext cx="2927994" cy="2583955"/>
          </a:xfrm>
          <a:custGeom>
            <a:rect b="b" l="l" r="r" t="t"/>
            <a:pathLst>
              <a:path extrusionOk="0" h="2583955" w="2927994">
                <a:moveTo>
                  <a:pt x="0" y="0"/>
                </a:moveTo>
                <a:lnTo>
                  <a:pt x="2927994" y="0"/>
                </a:lnTo>
                <a:lnTo>
                  <a:pt x="2927994" y="2583955"/>
                </a:lnTo>
                <a:lnTo>
                  <a:pt x="0" y="2583955"/>
                </a:lnTo>
                <a:lnTo>
                  <a:pt x="0" y="0"/>
                </a:lnTo>
                <a:close/>
              </a:path>
            </a:pathLst>
          </a:custGeom>
          <a:blipFill rotWithShape="1">
            <a:blip r:embed="rId5">
              <a:alphaModFix/>
            </a:blip>
            <a:stretch>
              <a:fillRect b="0" l="0" r="0" t="0"/>
            </a:stretch>
          </a:blipFill>
          <a:ln>
            <a:noFill/>
          </a:ln>
        </p:spPr>
      </p:sp>
      <p:sp>
        <p:nvSpPr>
          <p:cNvPr id="104" name="Google Shape;104;p14"/>
          <p:cNvSpPr txBox="1"/>
          <p:nvPr/>
        </p:nvSpPr>
        <p:spPr>
          <a:xfrm>
            <a:off x="4787612" y="1350861"/>
            <a:ext cx="9219699" cy="81338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Morning Meetings</a:t>
            </a:r>
            <a:endParaRPr/>
          </a:p>
        </p:txBody>
      </p:sp>
      <p:sp>
        <p:nvSpPr>
          <p:cNvPr id="105" name="Google Shape;105;p14"/>
          <p:cNvSpPr txBox="1"/>
          <p:nvPr/>
        </p:nvSpPr>
        <p:spPr>
          <a:xfrm>
            <a:off x="152400" y="9856200"/>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109" name="Shape 109"/>
        <p:cNvGrpSpPr/>
        <p:nvPr/>
      </p:nvGrpSpPr>
      <p:grpSpPr>
        <a:xfrm>
          <a:off x="0" y="0"/>
          <a:ext cx="0" cy="0"/>
          <a:chOff x="0" y="0"/>
          <a:chExt cx="0" cy="0"/>
        </a:xfrm>
      </p:grpSpPr>
      <p:sp>
        <p:nvSpPr>
          <p:cNvPr id="110" name="Google Shape;110;p15"/>
          <p:cNvSpPr/>
          <p:nvPr/>
        </p:nvSpPr>
        <p:spPr>
          <a:xfrm rot="136138">
            <a:off x="646250" y="559403"/>
            <a:ext cx="16845890" cy="10107534"/>
          </a:xfrm>
          <a:custGeom>
            <a:rect b="b" l="l" r="r" t="t"/>
            <a:pathLst>
              <a:path extrusionOk="0" h="10107534" w="16845890">
                <a:moveTo>
                  <a:pt x="0" y="0"/>
                </a:moveTo>
                <a:lnTo>
                  <a:pt x="16845891" y="0"/>
                </a:lnTo>
                <a:lnTo>
                  <a:pt x="16845891" y="10107534"/>
                </a:lnTo>
                <a:lnTo>
                  <a:pt x="0" y="10107534"/>
                </a:lnTo>
                <a:lnTo>
                  <a:pt x="0" y="0"/>
                </a:lnTo>
                <a:close/>
              </a:path>
            </a:pathLst>
          </a:custGeom>
          <a:blipFill rotWithShape="1">
            <a:blip r:embed="rId3">
              <a:alphaModFix/>
            </a:blip>
            <a:stretch>
              <a:fillRect b="0" l="0" r="0" t="0"/>
            </a:stretch>
          </a:blipFill>
          <a:ln>
            <a:noFill/>
          </a:ln>
        </p:spPr>
      </p:sp>
      <p:grpSp>
        <p:nvGrpSpPr>
          <p:cNvPr id="111" name="Google Shape;111;p15"/>
          <p:cNvGrpSpPr/>
          <p:nvPr/>
        </p:nvGrpSpPr>
        <p:grpSpPr>
          <a:xfrm rot="168183">
            <a:off x="10807623" y="3638817"/>
            <a:ext cx="3739766" cy="4343654"/>
            <a:chOff x="0" y="0"/>
            <a:chExt cx="5466080" cy="6348730"/>
          </a:xfrm>
        </p:grpSpPr>
        <p:sp>
          <p:nvSpPr>
            <p:cNvPr id="112" name="Google Shape;112;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30186" r="-526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 name="Google Shape;116;p15"/>
          <p:cNvSpPr txBox="1"/>
          <p:nvPr/>
        </p:nvSpPr>
        <p:spPr>
          <a:xfrm rot="170781">
            <a:off x="11026149" y="7205683"/>
            <a:ext cx="3103894" cy="537352"/>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b="0" i="0" lang="en-US" sz="3163" u="none" cap="none" strike="noStrike">
                <a:solidFill>
                  <a:srgbClr val="000000"/>
                </a:solidFill>
                <a:latin typeface="Arial"/>
                <a:ea typeface="Arial"/>
                <a:cs typeface="Arial"/>
                <a:sym typeface="Arial"/>
              </a:rPr>
              <a:t>Day 4</a:t>
            </a:r>
            <a:endParaRPr/>
          </a:p>
        </p:txBody>
      </p:sp>
      <p:sp>
        <p:nvSpPr>
          <p:cNvPr id="117" name="Google Shape;117;p15"/>
          <p:cNvSpPr txBox="1"/>
          <p:nvPr/>
        </p:nvSpPr>
        <p:spPr>
          <a:xfrm rot="123572">
            <a:off x="5276376" y="872750"/>
            <a:ext cx="7604812" cy="92369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i="0" lang="en-US" sz="6000" u="none" cap="none" strike="noStrike">
                <a:solidFill>
                  <a:srgbClr val="000000"/>
                </a:solidFill>
                <a:latin typeface="Poppins"/>
                <a:ea typeface="Poppins"/>
                <a:cs typeface="Poppins"/>
                <a:sym typeface="Poppins"/>
              </a:rPr>
              <a:t>Week 1 Overview</a:t>
            </a:r>
            <a:endParaRPr sz="6000">
              <a:latin typeface="Poppins"/>
              <a:ea typeface="Poppins"/>
              <a:cs typeface="Poppins"/>
              <a:sym typeface="Poppins"/>
            </a:endParaRPr>
          </a:p>
        </p:txBody>
      </p:sp>
      <p:grpSp>
        <p:nvGrpSpPr>
          <p:cNvPr id="118" name="Google Shape;118;p15"/>
          <p:cNvGrpSpPr/>
          <p:nvPr/>
        </p:nvGrpSpPr>
        <p:grpSpPr>
          <a:xfrm>
            <a:off x="-15639" y="2713048"/>
            <a:ext cx="4212484" cy="5104869"/>
            <a:chOff x="1" y="1"/>
            <a:chExt cx="5616646" cy="6806493"/>
          </a:xfrm>
        </p:grpSpPr>
        <p:grpSp>
          <p:nvGrpSpPr>
            <p:cNvPr id="119" name="Google Shape;119;p15"/>
            <p:cNvGrpSpPr/>
            <p:nvPr/>
          </p:nvGrpSpPr>
          <p:grpSpPr>
            <a:xfrm rot="-394457">
              <a:off x="315147" y="266406"/>
              <a:ext cx="4986354" cy="5791539"/>
              <a:chOff x="0" y="0"/>
              <a:chExt cx="5466080" cy="6348730"/>
            </a:xfrm>
          </p:grpSpPr>
          <p:sp>
            <p:nvSpPr>
              <p:cNvPr id="120" name="Google Shape;120;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sp>
            <p:nvSpPr>
              <p:cNvPr id="121" name="Google Shape;121;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0" l="-22044" r="-2204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sp>
            <p:nvSpPr>
              <p:cNvPr id="122" name="Google Shape;122;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sp>
            <p:nvSpPr>
              <p:cNvPr id="123" name="Google Shape;123;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grpSp>
        <p:sp>
          <p:nvSpPr>
            <p:cNvPr id="124" name="Google Shape;124;p15"/>
            <p:cNvSpPr txBox="1"/>
            <p:nvPr/>
          </p:nvSpPr>
          <p:spPr>
            <a:xfrm rot="-391897">
              <a:off x="1361694" y="5041558"/>
              <a:ext cx="3262375" cy="649208"/>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i="0" lang="en-US" sz="3163" u="none" cap="none" strike="noStrike">
                  <a:solidFill>
                    <a:srgbClr val="000000"/>
                  </a:solidFill>
                  <a:latin typeface="Patrick Hand"/>
                  <a:ea typeface="Patrick Hand"/>
                  <a:cs typeface="Patrick Hand"/>
                  <a:sym typeface="Patrick Hand"/>
                </a:rPr>
                <a:t>Day 1</a:t>
              </a:r>
              <a:endParaRPr>
                <a:latin typeface="Patrick Hand"/>
                <a:ea typeface="Patrick Hand"/>
                <a:cs typeface="Patrick Hand"/>
                <a:sym typeface="Patrick Hand"/>
              </a:endParaRPr>
            </a:p>
          </p:txBody>
        </p:sp>
        <p:sp>
          <p:nvSpPr>
            <p:cNvPr id="125" name="Google Shape;125;p15"/>
            <p:cNvSpPr txBox="1"/>
            <p:nvPr/>
          </p:nvSpPr>
          <p:spPr>
            <a:xfrm rot="-391897">
              <a:off x="1451940" y="5973839"/>
              <a:ext cx="3262375" cy="649208"/>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i="0" lang="en-US" sz="3163" u="sng" cap="none" strike="noStrike">
                  <a:solidFill>
                    <a:schemeClr val="hlink"/>
                  </a:solidFill>
                  <a:latin typeface="Patrick Hand"/>
                  <a:ea typeface="Patrick Hand"/>
                  <a:cs typeface="Patrick Hand"/>
                  <a:sym typeface="Patrick Hand"/>
                  <a:hlinkClick r:id="rId6"/>
                </a:rPr>
                <a:t>You Belong</a:t>
              </a:r>
              <a:endParaRPr>
                <a:latin typeface="Patrick Hand"/>
                <a:ea typeface="Patrick Hand"/>
                <a:cs typeface="Patrick Hand"/>
                <a:sym typeface="Patrick Hand"/>
              </a:endParaRPr>
            </a:p>
          </p:txBody>
        </p:sp>
      </p:grpSp>
      <p:grpSp>
        <p:nvGrpSpPr>
          <p:cNvPr id="126" name="Google Shape;126;p15"/>
          <p:cNvGrpSpPr/>
          <p:nvPr/>
        </p:nvGrpSpPr>
        <p:grpSpPr>
          <a:xfrm>
            <a:off x="3127275" y="3408594"/>
            <a:ext cx="4240478" cy="5515576"/>
            <a:chOff x="-3204" y="0"/>
            <a:chExt cx="5653970" cy="7354100"/>
          </a:xfrm>
        </p:grpSpPr>
        <p:grpSp>
          <p:nvGrpSpPr>
            <p:cNvPr id="127" name="Google Shape;127;p15"/>
            <p:cNvGrpSpPr/>
            <p:nvPr/>
          </p:nvGrpSpPr>
          <p:grpSpPr>
            <a:xfrm rot="120449">
              <a:off x="564503" y="85558"/>
              <a:ext cx="4986354" cy="5791539"/>
              <a:chOff x="0" y="0"/>
              <a:chExt cx="5466080" cy="6348730"/>
            </a:xfrm>
          </p:grpSpPr>
          <p:sp>
            <p:nvSpPr>
              <p:cNvPr id="128" name="Google Shape;128;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sp>
            <p:nvSpPr>
              <p:cNvPr id="129" name="Google Shape;129;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7">
                  <a:alphaModFix/>
                </a:blip>
                <a:stretch>
                  <a:fillRect b="0" l="-22044" r="-2204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sp>
            <p:nvSpPr>
              <p:cNvPr id="130" name="Google Shape;130;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sp>
            <p:nvSpPr>
              <p:cNvPr id="131" name="Google Shape;131;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grpSp>
        <p:sp>
          <p:nvSpPr>
            <p:cNvPr id="132" name="Google Shape;132;p15"/>
            <p:cNvSpPr txBox="1"/>
            <p:nvPr/>
          </p:nvSpPr>
          <p:spPr>
            <a:xfrm rot="122995">
              <a:off x="1347454" y="4824226"/>
              <a:ext cx="3262488" cy="649011"/>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i="0" lang="en-US" sz="3163" u="none" cap="none" strike="noStrike">
                  <a:solidFill>
                    <a:srgbClr val="000000"/>
                  </a:solidFill>
                  <a:latin typeface="Patrick Hand"/>
                  <a:ea typeface="Patrick Hand"/>
                  <a:cs typeface="Patrick Hand"/>
                  <a:sym typeface="Patrick Hand"/>
                </a:rPr>
                <a:t>Day 2</a:t>
              </a:r>
              <a:endParaRPr>
                <a:latin typeface="Patrick Hand"/>
                <a:ea typeface="Patrick Hand"/>
                <a:cs typeface="Patrick Hand"/>
                <a:sym typeface="Patrick Hand"/>
              </a:endParaRPr>
            </a:p>
          </p:txBody>
        </p:sp>
        <p:sp>
          <p:nvSpPr>
            <p:cNvPr id="133" name="Google Shape;133;p15"/>
            <p:cNvSpPr txBox="1"/>
            <p:nvPr/>
          </p:nvSpPr>
          <p:spPr>
            <a:xfrm rot="67630">
              <a:off x="8422" y="6067430"/>
              <a:ext cx="5413948" cy="1233539"/>
            </a:xfrm>
            <a:prstGeom prst="rect">
              <a:avLst/>
            </a:prstGeom>
            <a:noFill/>
            <a:ln>
              <a:noFill/>
            </a:ln>
          </p:spPr>
          <p:txBody>
            <a:bodyPr anchorCtr="0" anchor="t" bIns="0" lIns="0" spcFirstLastPara="1" rIns="0" wrap="square" tIns="0">
              <a:spAutoFit/>
            </a:bodyPr>
            <a:lstStyle/>
            <a:p>
              <a:pPr indent="0" lvl="0" marL="0" marR="0" rtl="0" algn="ctr">
                <a:lnSpc>
                  <a:spcPct val="95004"/>
                </a:lnSpc>
                <a:spcBef>
                  <a:spcPts val="0"/>
                </a:spcBef>
                <a:spcAft>
                  <a:spcPts val="0"/>
                </a:spcAft>
                <a:buNone/>
              </a:pPr>
              <a:r>
                <a:rPr i="0" lang="en-US" sz="3163" u="sng" cap="none" strike="noStrike">
                  <a:solidFill>
                    <a:schemeClr val="hlink"/>
                  </a:solidFill>
                  <a:latin typeface="Patrick Hand"/>
                  <a:ea typeface="Patrick Hand"/>
                  <a:cs typeface="Patrick Hand"/>
                  <a:sym typeface="Patrick Hand"/>
                  <a:hlinkClick r:id="rId8"/>
                </a:rPr>
                <a:t>Safe and Respectful</a:t>
              </a:r>
              <a:endParaRPr>
                <a:latin typeface="Patrick Hand"/>
                <a:ea typeface="Patrick Hand"/>
                <a:cs typeface="Patrick Hand"/>
                <a:sym typeface="Patrick Hand"/>
              </a:endParaRPr>
            </a:p>
            <a:p>
              <a:pPr indent="0" lvl="0" marL="0" marR="0" rtl="0" algn="ctr">
                <a:lnSpc>
                  <a:spcPct val="95004"/>
                </a:lnSpc>
                <a:spcBef>
                  <a:spcPts val="0"/>
                </a:spcBef>
                <a:spcAft>
                  <a:spcPts val="0"/>
                </a:spcAft>
                <a:buNone/>
              </a:pPr>
              <a:r>
                <a:rPr i="0" lang="en-US" sz="3163" u="sng" cap="none" strike="noStrike">
                  <a:solidFill>
                    <a:schemeClr val="hlink"/>
                  </a:solidFill>
                  <a:latin typeface="Patrick Hand"/>
                  <a:ea typeface="Patrick Hand"/>
                  <a:cs typeface="Patrick Hand"/>
                  <a:sym typeface="Patrick Hand"/>
                  <a:hlinkClick r:id="rId9"/>
                </a:rPr>
                <a:t>Classroom</a:t>
              </a:r>
              <a:endParaRPr>
                <a:latin typeface="Patrick Hand"/>
                <a:ea typeface="Patrick Hand"/>
                <a:cs typeface="Patrick Hand"/>
                <a:sym typeface="Patrick Hand"/>
              </a:endParaRPr>
            </a:p>
          </p:txBody>
        </p:sp>
      </p:grpSp>
      <p:grpSp>
        <p:nvGrpSpPr>
          <p:cNvPr id="134" name="Google Shape;134;p15"/>
          <p:cNvGrpSpPr/>
          <p:nvPr/>
        </p:nvGrpSpPr>
        <p:grpSpPr>
          <a:xfrm>
            <a:off x="7194192" y="2713048"/>
            <a:ext cx="3899584" cy="5540357"/>
            <a:chOff x="0" y="0"/>
            <a:chExt cx="5199445" cy="7387143"/>
          </a:xfrm>
        </p:grpSpPr>
        <p:grpSp>
          <p:nvGrpSpPr>
            <p:cNvPr id="135" name="Google Shape;135;p15"/>
            <p:cNvGrpSpPr/>
            <p:nvPr/>
          </p:nvGrpSpPr>
          <p:grpSpPr>
            <a:xfrm rot="-128587">
              <a:off x="106545" y="91208"/>
              <a:ext cx="4986354" cy="5791539"/>
              <a:chOff x="0" y="0"/>
              <a:chExt cx="5466080" cy="6348730"/>
            </a:xfrm>
          </p:grpSpPr>
          <p:sp>
            <p:nvSpPr>
              <p:cNvPr id="136" name="Google Shape;136;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sp>
            <p:nvSpPr>
              <p:cNvPr id="137" name="Google Shape;137;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0">
                  <a:alphaModFix/>
                </a:blip>
                <a:stretch>
                  <a:fillRect b="0" l="-22044" r="-2204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sp>
            <p:nvSpPr>
              <p:cNvPr id="138" name="Google Shape;138;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sp>
            <p:nvSpPr>
              <p:cNvPr id="139" name="Google Shape;139;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grpSp>
        <p:sp>
          <p:nvSpPr>
            <p:cNvPr id="140" name="Google Shape;140;p15"/>
            <p:cNvSpPr txBox="1"/>
            <p:nvPr/>
          </p:nvSpPr>
          <p:spPr>
            <a:xfrm rot="-125838">
              <a:off x="1046478" y="4830006"/>
              <a:ext cx="3262586" cy="649033"/>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i="0" lang="en-US" sz="3163" u="none" cap="none" strike="noStrike">
                  <a:solidFill>
                    <a:srgbClr val="000000"/>
                  </a:solidFill>
                  <a:latin typeface="Patrick Hand"/>
                  <a:ea typeface="Patrick Hand"/>
                  <a:cs typeface="Patrick Hand"/>
                  <a:sym typeface="Patrick Hand"/>
                </a:rPr>
                <a:t>Day 3</a:t>
              </a:r>
              <a:endParaRPr>
                <a:latin typeface="Patrick Hand"/>
                <a:ea typeface="Patrick Hand"/>
                <a:cs typeface="Patrick Hand"/>
                <a:sym typeface="Patrick Hand"/>
              </a:endParaRPr>
            </a:p>
          </p:txBody>
        </p:sp>
        <p:sp>
          <p:nvSpPr>
            <p:cNvPr id="141" name="Google Shape;141;p15"/>
            <p:cNvSpPr txBox="1"/>
            <p:nvPr/>
          </p:nvSpPr>
          <p:spPr>
            <a:xfrm rot="-171729">
              <a:off x="1062716" y="6150874"/>
              <a:ext cx="3262370" cy="1155536"/>
            </a:xfrm>
            <a:prstGeom prst="rect">
              <a:avLst/>
            </a:prstGeom>
            <a:noFill/>
            <a:ln>
              <a:noFill/>
            </a:ln>
          </p:spPr>
          <p:txBody>
            <a:bodyPr anchorCtr="0" anchor="t" bIns="0" lIns="0" spcFirstLastPara="1" rIns="0" wrap="square" tIns="0">
              <a:spAutoFit/>
            </a:bodyPr>
            <a:lstStyle/>
            <a:p>
              <a:pPr indent="0" lvl="0" marL="0" marR="0" rtl="0" algn="ctr">
                <a:lnSpc>
                  <a:spcPct val="88997"/>
                </a:lnSpc>
                <a:spcBef>
                  <a:spcPts val="0"/>
                </a:spcBef>
                <a:spcAft>
                  <a:spcPts val="0"/>
                </a:spcAft>
                <a:buNone/>
              </a:pPr>
              <a:r>
                <a:rPr i="0" lang="en-US" sz="3163" u="sng" cap="none" strike="noStrike">
                  <a:solidFill>
                    <a:schemeClr val="hlink"/>
                  </a:solidFill>
                  <a:latin typeface="Patrick Hand"/>
                  <a:ea typeface="Patrick Hand"/>
                  <a:cs typeface="Patrick Hand"/>
                  <a:sym typeface="Patrick Hand"/>
                  <a:hlinkClick r:id="rId11"/>
                </a:rPr>
                <a:t>Kindness at</a:t>
              </a:r>
              <a:endParaRPr>
                <a:latin typeface="Patrick Hand"/>
                <a:ea typeface="Patrick Hand"/>
                <a:cs typeface="Patrick Hand"/>
                <a:sym typeface="Patrick Hand"/>
              </a:endParaRPr>
            </a:p>
            <a:p>
              <a:pPr indent="0" lvl="0" marL="0" marR="0" rtl="0" algn="ctr">
                <a:lnSpc>
                  <a:spcPct val="88997"/>
                </a:lnSpc>
                <a:spcBef>
                  <a:spcPts val="0"/>
                </a:spcBef>
                <a:spcAft>
                  <a:spcPts val="0"/>
                </a:spcAft>
                <a:buNone/>
              </a:pPr>
              <a:r>
                <a:rPr i="0" lang="en-US" sz="3163" u="sng" cap="none" strike="noStrike">
                  <a:solidFill>
                    <a:schemeClr val="hlink"/>
                  </a:solidFill>
                  <a:latin typeface="Patrick Hand"/>
                  <a:ea typeface="Patrick Hand"/>
                  <a:cs typeface="Patrick Hand"/>
                  <a:sym typeface="Patrick Hand"/>
                  <a:hlinkClick r:id="rId12"/>
                </a:rPr>
                <a:t>the Center</a:t>
              </a:r>
              <a:endParaRPr>
                <a:latin typeface="Patrick Hand"/>
                <a:ea typeface="Patrick Hand"/>
                <a:cs typeface="Patrick Hand"/>
                <a:sym typeface="Patrick Hand"/>
              </a:endParaRPr>
            </a:p>
          </p:txBody>
        </p:sp>
      </p:grpSp>
      <p:sp>
        <p:nvSpPr>
          <p:cNvPr id="142" name="Google Shape;142;p15"/>
          <p:cNvSpPr txBox="1"/>
          <p:nvPr/>
        </p:nvSpPr>
        <p:spPr>
          <a:xfrm rot="156001">
            <a:off x="11355633" y="8070339"/>
            <a:ext cx="2446919" cy="486806"/>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i="0" lang="en-US" sz="3163" u="sng" cap="none" strike="noStrike">
                <a:solidFill>
                  <a:schemeClr val="hlink"/>
                </a:solidFill>
                <a:latin typeface="Patrick Hand"/>
                <a:ea typeface="Patrick Hand"/>
                <a:cs typeface="Patrick Hand"/>
                <a:sym typeface="Patrick Hand"/>
                <a:hlinkClick r:id="rId13"/>
              </a:rPr>
              <a:t>Routines</a:t>
            </a:r>
            <a:endParaRPr>
              <a:latin typeface="Patrick Hand"/>
              <a:ea typeface="Patrick Hand"/>
              <a:cs typeface="Patrick Hand"/>
              <a:sym typeface="Patrick Hand"/>
            </a:endParaRPr>
          </a:p>
        </p:txBody>
      </p:sp>
      <p:grpSp>
        <p:nvGrpSpPr>
          <p:cNvPr id="143" name="Google Shape;143;p15"/>
          <p:cNvGrpSpPr/>
          <p:nvPr/>
        </p:nvGrpSpPr>
        <p:grpSpPr>
          <a:xfrm>
            <a:off x="14340291" y="2828617"/>
            <a:ext cx="3947709" cy="5702396"/>
            <a:chOff x="58" y="1"/>
            <a:chExt cx="5263611" cy="7603196"/>
          </a:xfrm>
        </p:grpSpPr>
        <p:grpSp>
          <p:nvGrpSpPr>
            <p:cNvPr id="144" name="Google Shape;144;p15"/>
            <p:cNvGrpSpPr/>
            <p:nvPr/>
          </p:nvGrpSpPr>
          <p:grpSpPr>
            <a:xfrm rot="168183">
              <a:off x="138686" y="118460"/>
              <a:ext cx="4986354" cy="5791539"/>
              <a:chOff x="0" y="0"/>
              <a:chExt cx="5466080" cy="6348730"/>
            </a:xfrm>
          </p:grpSpPr>
          <p:sp>
            <p:nvSpPr>
              <p:cNvPr id="145" name="Google Shape;145;p1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sp>
            <p:nvSpPr>
              <p:cNvPr id="146" name="Google Shape;146;p1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14">
                  <a:alphaModFix/>
                </a:blip>
                <a:stretch>
                  <a:fillRect b="0" l="-21909" r="-2190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sp>
            <p:nvSpPr>
              <p:cNvPr id="147" name="Google Shape;147;p1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sp>
            <p:nvSpPr>
              <p:cNvPr id="148" name="Google Shape;148;p1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Patrick Hand"/>
                  <a:ea typeface="Patrick Hand"/>
                  <a:cs typeface="Patrick Hand"/>
                  <a:sym typeface="Patrick Hand"/>
                </a:endParaRPr>
              </a:p>
            </p:txBody>
          </p:sp>
        </p:grpSp>
        <p:sp>
          <p:nvSpPr>
            <p:cNvPr id="149" name="Google Shape;149;p15"/>
            <p:cNvSpPr txBox="1"/>
            <p:nvPr/>
          </p:nvSpPr>
          <p:spPr>
            <a:xfrm rot="170774">
              <a:off x="430846" y="4893348"/>
              <a:ext cx="4138505" cy="649094"/>
            </a:xfrm>
            <a:prstGeom prst="rect">
              <a:avLst/>
            </a:prstGeom>
            <a:noFill/>
            <a:ln>
              <a:noFill/>
            </a:ln>
          </p:spPr>
          <p:txBody>
            <a:bodyPr anchorCtr="0" anchor="t" bIns="0" lIns="0" spcFirstLastPara="1" rIns="0" wrap="square" tIns="0">
              <a:spAutoFit/>
            </a:bodyPr>
            <a:lstStyle/>
            <a:p>
              <a:pPr indent="0" lvl="0" marL="0" marR="0" rtl="0" algn="ctr">
                <a:lnSpc>
                  <a:spcPct val="139993"/>
                </a:lnSpc>
                <a:spcBef>
                  <a:spcPts val="0"/>
                </a:spcBef>
                <a:spcAft>
                  <a:spcPts val="0"/>
                </a:spcAft>
                <a:buNone/>
              </a:pPr>
              <a:r>
                <a:rPr i="0" lang="en-US" sz="3163" u="none" cap="none" strike="noStrike">
                  <a:solidFill>
                    <a:srgbClr val="000000"/>
                  </a:solidFill>
                  <a:latin typeface="Patrick Hand"/>
                  <a:ea typeface="Patrick Hand"/>
                  <a:cs typeface="Patrick Hand"/>
                  <a:sym typeface="Patrick Hand"/>
                </a:rPr>
                <a:t>Day 5</a:t>
              </a:r>
              <a:endParaRPr>
                <a:latin typeface="Patrick Hand"/>
                <a:ea typeface="Patrick Hand"/>
                <a:cs typeface="Patrick Hand"/>
                <a:sym typeface="Patrick Hand"/>
              </a:endParaRPr>
            </a:p>
          </p:txBody>
        </p:sp>
        <p:sp>
          <p:nvSpPr>
            <p:cNvPr id="150" name="Google Shape;150;p15"/>
            <p:cNvSpPr txBox="1"/>
            <p:nvPr/>
          </p:nvSpPr>
          <p:spPr>
            <a:xfrm rot="173939">
              <a:off x="847028" y="6275200"/>
              <a:ext cx="3262475" cy="1246293"/>
            </a:xfrm>
            <a:prstGeom prst="rect">
              <a:avLst/>
            </a:prstGeom>
            <a:noFill/>
            <a:ln>
              <a:noFill/>
            </a:ln>
          </p:spPr>
          <p:txBody>
            <a:bodyPr anchorCtr="0" anchor="t" bIns="0" lIns="0" spcFirstLastPara="1" rIns="0" wrap="square" tIns="0">
              <a:spAutoFit/>
            </a:bodyPr>
            <a:lstStyle/>
            <a:p>
              <a:pPr indent="0" lvl="0" marL="0" marR="0" rtl="0" algn="ctr">
                <a:lnSpc>
                  <a:spcPct val="95984"/>
                </a:lnSpc>
                <a:spcBef>
                  <a:spcPts val="0"/>
                </a:spcBef>
                <a:spcAft>
                  <a:spcPts val="0"/>
                </a:spcAft>
                <a:buNone/>
              </a:pPr>
              <a:r>
                <a:rPr i="0" lang="en-US" sz="3163" u="sng" cap="none" strike="noStrike">
                  <a:solidFill>
                    <a:schemeClr val="hlink"/>
                  </a:solidFill>
                  <a:latin typeface="Patrick Hand"/>
                  <a:ea typeface="Patrick Hand"/>
                  <a:cs typeface="Patrick Hand"/>
                  <a:sym typeface="Patrick Hand"/>
                  <a:hlinkClick r:id="rId15"/>
                </a:rPr>
                <a:t>Setting</a:t>
              </a:r>
              <a:endParaRPr>
                <a:latin typeface="Patrick Hand"/>
                <a:ea typeface="Patrick Hand"/>
                <a:cs typeface="Patrick Hand"/>
                <a:sym typeface="Patrick Hand"/>
              </a:endParaRPr>
            </a:p>
            <a:p>
              <a:pPr indent="0" lvl="0" marL="0" marR="0" rtl="0" algn="ctr">
                <a:lnSpc>
                  <a:spcPct val="95984"/>
                </a:lnSpc>
                <a:spcBef>
                  <a:spcPts val="0"/>
                </a:spcBef>
                <a:spcAft>
                  <a:spcPts val="0"/>
                </a:spcAft>
                <a:buNone/>
              </a:pPr>
              <a:r>
                <a:rPr i="0" lang="en-US" sz="3163" u="sng" cap="none" strike="noStrike">
                  <a:solidFill>
                    <a:schemeClr val="hlink"/>
                  </a:solidFill>
                  <a:latin typeface="Patrick Hand"/>
                  <a:ea typeface="Patrick Hand"/>
                  <a:cs typeface="Patrick Hand"/>
                  <a:sym typeface="Patrick Hand"/>
                  <a:hlinkClick r:id="rId16"/>
                </a:rPr>
                <a:t>Intentions</a:t>
              </a:r>
              <a:endParaRPr>
                <a:latin typeface="Patrick Hand"/>
                <a:ea typeface="Patrick Hand"/>
                <a:cs typeface="Patrick Hand"/>
                <a:sym typeface="Patrick Hand"/>
              </a:endParaRPr>
            </a:p>
          </p:txBody>
        </p:sp>
      </p:grpSp>
      <p:sp>
        <p:nvSpPr>
          <p:cNvPr id="151" name="Google Shape;151;p15"/>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155" name="Shape 155"/>
        <p:cNvGrpSpPr/>
        <p:nvPr/>
      </p:nvGrpSpPr>
      <p:grpSpPr>
        <a:xfrm>
          <a:off x="0" y="0"/>
          <a:ext cx="0" cy="0"/>
          <a:chOff x="0" y="0"/>
          <a:chExt cx="0" cy="0"/>
        </a:xfrm>
      </p:grpSpPr>
      <p:sp>
        <p:nvSpPr>
          <p:cNvPr id="156" name="Google Shape;156;p16"/>
          <p:cNvSpPr/>
          <p:nvPr/>
        </p:nvSpPr>
        <p:spPr>
          <a:xfrm rot="-105469">
            <a:off x="1550161" y="-113645"/>
            <a:ext cx="14830321" cy="10942612"/>
          </a:xfrm>
          <a:custGeom>
            <a:rect b="b" l="l" r="r" t="t"/>
            <a:pathLst>
              <a:path extrusionOk="0" h="10942612" w="14830321">
                <a:moveTo>
                  <a:pt x="0" y="0"/>
                </a:moveTo>
                <a:lnTo>
                  <a:pt x="14830321" y="0"/>
                </a:lnTo>
                <a:lnTo>
                  <a:pt x="14830321" y="10942612"/>
                </a:lnTo>
                <a:lnTo>
                  <a:pt x="0" y="10942612"/>
                </a:lnTo>
                <a:lnTo>
                  <a:pt x="0" y="0"/>
                </a:lnTo>
                <a:close/>
              </a:path>
            </a:pathLst>
          </a:custGeom>
          <a:blipFill rotWithShape="1">
            <a:blip r:embed="rId3">
              <a:alphaModFix/>
            </a:blip>
            <a:stretch>
              <a:fillRect b="0" l="-11487" r="-11487" t="0"/>
            </a:stretch>
          </a:blipFill>
          <a:ln>
            <a:noFill/>
          </a:ln>
        </p:spPr>
      </p:sp>
      <p:sp>
        <p:nvSpPr>
          <p:cNvPr id="157" name="Google Shape;157;p16"/>
          <p:cNvSpPr txBox="1"/>
          <p:nvPr/>
        </p:nvSpPr>
        <p:spPr>
          <a:xfrm rot="-114638">
            <a:off x="2766463" y="2108485"/>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One</a:t>
            </a:r>
            <a:endParaRPr/>
          </a:p>
        </p:txBody>
      </p:sp>
      <p:grpSp>
        <p:nvGrpSpPr>
          <p:cNvPr id="158" name="Google Shape;158;p16"/>
          <p:cNvGrpSpPr/>
          <p:nvPr/>
        </p:nvGrpSpPr>
        <p:grpSpPr>
          <a:xfrm rot="-102226">
            <a:off x="4634937" y="4402300"/>
            <a:ext cx="9018126" cy="1482395"/>
            <a:chOff x="0" y="0"/>
            <a:chExt cx="12023662" cy="1976443"/>
          </a:xfrm>
        </p:grpSpPr>
        <p:grpSp>
          <p:nvGrpSpPr>
            <p:cNvPr id="159" name="Google Shape;159;p16"/>
            <p:cNvGrpSpPr/>
            <p:nvPr/>
          </p:nvGrpSpPr>
          <p:grpSpPr>
            <a:xfrm>
              <a:off x="0" y="0"/>
              <a:ext cx="12023662" cy="1976443"/>
              <a:chOff x="0" y="0"/>
              <a:chExt cx="11797642" cy="1939290"/>
            </a:xfrm>
          </p:grpSpPr>
          <p:sp>
            <p:nvSpPr>
              <p:cNvPr id="160" name="Google Shape;160;p16"/>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2" name="Google Shape;162;p16"/>
            <p:cNvSpPr txBox="1"/>
            <p:nvPr/>
          </p:nvSpPr>
          <p:spPr>
            <a:xfrm>
              <a:off x="371302" y="496181"/>
              <a:ext cx="11281200" cy="123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5997" u="none" cap="none" strike="noStrike">
                  <a:solidFill>
                    <a:srgbClr val="0C0D0E"/>
                  </a:solidFill>
                  <a:latin typeface="Poppins"/>
                  <a:ea typeface="Poppins"/>
                  <a:cs typeface="Poppins"/>
                  <a:sym typeface="Poppins"/>
                </a:rPr>
                <a:t>Week One</a:t>
              </a:r>
              <a:endParaRPr>
                <a:latin typeface="Poppins"/>
                <a:ea typeface="Poppins"/>
                <a:cs typeface="Poppins"/>
                <a:sym typeface="Poppins"/>
              </a:endParaRPr>
            </a:p>
          </p:txBody>
        </p:sp>
      </p:grpSp>
      <p:sp>
        <p:nvSpPr>
          <p:cNvPr id="163" name="Google Shape;163;p16"/>
          <p:cNvSpPr/>
          <p:nvPr/>
        </p:nvSpPr>
        <p:spPr>
          <a:xfrm>
            <a:off x="11990421" y="4671365"/>
            <a:ext cx="4926414" cy="5407039"/>
          </a:xfrm>
          <a:custGeom>
            <a:rect b="b" l="l" r="r" t="t"/>
            <a:pathLst>
              <a:path extrusionOk="0" h="5407039" w="4926414">
                <a:moveTo>
                  <a:pt x="0" y="0"/>
                </a:moveTo>
                <a:lnTo>
                  <a:pt x="4926414" y="0"/>
                </a:lnTo>
                <a:lnTo>
                  <a:pt x="4926414" y="5407040"/>
                </a:lnTo>
                <a:lnTo>
                  <a:pt x="0" y="5407040"/>
                </a:lnTo>
                <a:lnTo>
                  <a:pt x="0" y="0"/>
                </a:lnTo>
                <a:close/>
              </a:path>
            </a:pathLst>
          </a:custGeom>
          <a:blipFill rotWithShape="1">
            <a:blip r:embed="rId4">
              <a:alphaModFix/>
            </a:blip>
            <a:stretch>
              <a:fillRect b="0" l="0" r="0" t="0"/>
            </a:stretch>
          </a:blipFill>
          <a:ln>
            <a:noFill/>
          </a:ln>
        </p:spPr>
      </p:sp>
      <p:grpSp>
        <p:nvGrpSpPr>
          <p:cNvPr id="164" name="Google Shape;164;p16"/>
          <p:cNvGrpSpPr/>
          <p:nvPr/>
        </p:nvGrpSpPr>
        <p:grpSpPr>
          <a:xfrm>
            <a:off x="14453628" y="2806830"/>
            <a:ext cx="3600255" cy="3436607"/>
            <a:chOff x="0" y="0"/>
            <a:chExt cx="4800340" cy="4582143"/>
          </a:xfrm>
        </p:grpSpPr>
        <p:sp>
          <p:nvSpPr>
            <p:cNvPr id="165" name="Google Shape;165;p16"/>
            <p:cNvSpPr/>
            <p:nvPr/>
          </p:nvSpPr>
          <p:spPr>
            <a:xfrm>
              <a:off x="0" y="0"/>
              <a:ext cx="4800340" cy="4582143"/>
            </a:xfrm>
            <a:custGeom>
              <a:rect b="b" l="l" r="r" t="t"/>
              <a:pathLst>
                <a:path extrusionOk="0" h="4582143" w="4800340">
                  <a:moveTo>
                    <a:pt x="0" y="0"/>
                  </a:moveTo>
                  <a:lnTo>
                    <a:pt x="4800340" y="0"/>
                  </a:lnTo>
                  <a:lnTo>
                    <a:pt x="4800340" y="4582143"/>
                  </a:lnTo>
                  <a:lnTo>
                    <a:pt x="0" y="4582143"/>
                  </a:lnTo>
                  <a:lnTo>
                    <a:pt x="0" y="0"/>
                  </a:lnTo>
                  <a:close/>
                </a:path>
              </a:pathLst>
            </a:custGeom>
            <a:blipFill rotWithShape="1">
              <a:blip r:embed="rId5">
                <a:alphaModFix/>
              </a:blip>
              <a:stretch>
                <a:fillRect b="0" l="0" r="0" t="0"/>
              </a:stretch>
            </a:blipFill>
            <a:ln>
              <a:noFill/>
            </a:ln>
          </p:spPr>
        </p:sp>
        <p:sp>
          <p:nvSpPr>
            <p:cNvPr id="166" name="Google Shape;166;p16"/>
            <p:cNvSpPr txBox="1"/>
            <p:nvPr/>
          </p:nvSpPr>
          <p:spPr>
            <a:xfrm rot="-169652">
              <a:off x="503725" y="897661"/>
              <a:ext cx="4232753" cy="1181634"/>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i="0" lang="en-US" sz="2399" u="none" cap="none" strike="noStrike">
                  <a:solidFill>
                    <a:srgbClr val="000000"/>
                  </a:solidFill>
                  <a:latin typeface="Patrick Hand"/>
                  <a:ea typeface="Patrick Hand"/>
                  <a:cs typeface="Patrick Hand"/>
                  <a:sym typeface="Patrick Hand"/>
                </a:rPr>
                <a:t>Psst . . . did you know that I am hidden in every video?</a:t>
              </a:r>
              <a:endParaRPr sz="1000">
                <a:latin typeface="Patrick Hand"/>
                <a:ea typeface="Patrick Hand"/>
                <a:cs typeface="Patrick Hand"/>
                <a:sym typeface="Patrick Hand"/>
              </a:endParaRPr>
            </a:p>
          </p:txBody>
        </p:sp>
      </p:grpSp>
      <p:sp>
        <p:nvSpPr>
          <p:cNvPr id="167" name="Google Shape;167;p16"/>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171" name="Shape 171"/>
        <p:cNvGrpSpPr/>
        <p:nvPr/>
      </p:nvGrpSpPr>
      <p:grpSpPr>
        <a:xfrm>
          <a:off x="0" y="0"/>
          <a:ext cx="0" cy="0"/>
          <a:chOff x="0" y="0"/>
          <a:chExt cx="0" cy="0"/>
        </a:xfrm>
      </p:grpSpPr>
      <p:sp>
        <p:nvSpPr>
          <p:cNvPr id="172" name="Google Shape;172;p17"/>
          <p:cNvSpPr/>
          <p:nvPr/>
        </p:nvSpPr>
        <p:spPr>
          <a:xfrm>
            <a:off x="1804389" y="1313738"/>
            <a:ext cx="12765875" cy="7659525"/>
          </a:xfrm>
          <a:custGeom>
            <a:rect b="b" l="l" r="r" t="t"/>
            <a:pathLst>
              <a:path extrusionOk="0" h="7659525" w="12765875">
                <a:moveTo>
                  <a:pt x="0" y="0"/>
                </a:moveTo>
                <a:lnTo>
                  <a:pt x="12765875" y="0"/>
                </a:lnTo>
                <a:lnTo>
                  <a:pt x="12765875" y="7659524"/>
                </a:lnTo>
                <a:lnTo>
                  <a:pt x="0" y="7659524"/>
                </a:lnTo>
                <a:lnTo>
                  <a:pt x="0" y="0"/>
                </a:lnTo>
                <a:close/>
              </a:path>
            </a:pathLst>
          </a:custGeom>
          <a:blipFill rotWithShape="1">
            <a:blip r:embed="rId3">
              <a:alphaModFix/>
            </a:blip>
            <a:stretch>
              <a:fillRect b="0" l="0" r="0" t="0"/>
            </a:stretch>
          </a:blipFill>
          <a:ln>
            <a:noFill/>
          </a:ln>
        </p:spPr>
      </p:sp>
      <p:sp>
        <p:nvSpPr>
          <p:cNvPr id="173" name="Google Shape;173;p17"/>
          <p:cNvSpPr txBox="1"/>
          <p:nvPr/>
        </p:nvSpPr>
        <p:spPr>
          <a:xfrm>
            <a:off x="2319513" y="2797060"/>
            <a:ext cx="11937000" cy="67335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Welcome Friends,</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      You’re HERE. You’re FINALLY HERE! We are so glad you are here today! Today is the beginning of all the fun, learning, and growing we’ll do together. It’s okay to feel excited, nervous, or even a little unsure, that’s a typical first day! Just remember: this is a safe place, and we’re going to take care of each other. You belong here. We’re a team, and this is going to be a great year! </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t/>
            </a:r>
            <a:endParaRPr i="0" sz="3586" u="none" cap="none" strike="noStrike">
              <a:solidFill>
                <a:srgbClr val="000000"/>
              </a:solidFill>
              <a:latin typeface="Patrick Hand"/>
              <a:ea typeface="Patrick Hand"/>
              <a:cs typeface="Patrick Hand"/>
              <a:sym typeface="Patrick Hand"/>
            </a:endParaRPr>
          </a:p>
        </p:txBody>
      </p:sp>
      <p:grpSp>
        <p:nvGrpSpPr>
          <p:cNvPr id="174" name="Google Shape;174;p17"/>
          <p:cNvGrpSpPr/>
          <p:nvPr/>
        </p:nvGrpSpPr>
        <p:grpSpPr>
          <a:xfrm>
            <a:off x="13155032" y="5143500"/>
            <a:ext cx="5291193" cy="5354183"/>
            <a:chOff x="0" y="0"/>
            <a:chExt cx="7054924" cy="7138911"/>
          </a:xfrm>
        </p:grpSpPr>
        <p:sp>
          <p:nvSpPr>
            <p:cNvPr id="175" name="Google Shape;175;p17"/>
            <p:cNvSpPr/>
            <p:nvPr/>
          </p:nvSpPr>
          <p:spPr>
            <a:xfrm>
              <a:off x="0" y="0"/>
              <a:ext cx="7054924" cy="7138911"/>
            </a:xfrm>
            <a:custGeom>
              <a:rect b="b" l="l" r="r" t="t"/>
              <a:pathLst>
                <a:path extrusionOk="0" h="7138911" w="7054924">
                  <a:moveTo>
                    <a:pt x="0" y="0"/>
                  </a:moveTo>
                  <a:lnTo>
                    <a:pt x="7054924" y="0"/>
                  </a:lnTo>
                  <a:lnTo>
                    <a:pt x="7054924" y="7138911"/>
                  </a:lnTo>
                  <a:lnTo>
                    <a:pt x="0" y="7138911"/>
                  </a:lnTo>
                  <a:lnTo>
                    <a:pt x="0" y="0"/>
                  </a:lnTo>
                  <a:close/>
                </a:path>
              </a:pathLst>
            </a:custGeom>
            <a:blipFill rotWithShape="1">
              <a:blip r:embed="rId4">
                <a:alphaModFix/>
              </a:blip>
              <a:stretch>
                <a:fillRect b="0" l="0" r="0" t="0"/>
              </a:stretch>
            </a:blipFill>
            <a:ln>
              <a:noFill/>
            </a:ln>
          </p:spPr>
        </p:sp>
        <p:sp>
          <p:nvSpPr>
            <p:cNvPr id="176" name="Google Shape;176;p17"/>
            <p:cNvSpPr/>
            <p:nvPr/>
          </p:nvSpPr>
          <p:spPr>
            <a:xfrm flipH="1" rot="6628531">
              <a:off x="1724298" y="1180118"/>
              <a:ext cx="1238787" cy="2064646"/>
            </a:xfrm>
            <a:custGeom>
              <a:rect b="b" l="l" r="r" t="t"/>
              <a:pathLst>
                <a:path extrusionOk="0" h="2064646" w="1238787">
                  <a:moveTo>
                    <a:pt x="1238787" y="0"/>
                  </a:moveTo>
                  <a:lnTo>
                    <a:pt x="0" y="0"/>
                  </a:lnTo>
                  <a:lnTo>
                    <a:pt x="0" y="2064646"/>
                  </a:lnTo>
                  <a:lnTo>
                    <a:pt x="1238787" y="2064646"/>
                  </a:lnTo>
                  <a:lnTo>
                    <a:pt x="1238787" y="0"/>
                  </a:lnTo>
                  <a:close/>
                </a:path>
              </a:pathLst>
            </a:custGeom>
            <a:blipFill rotWithShape="1">
              <a:blip r:embed="rId5">
                <a:alphaModFix/>
              </a:blip>
              <a:stretch>
                <a:fillRect b="0" l="0" r="0" t="0"/>
              </a:stretch>
            </a:blipFill>
            <a:ln>
              <a:noFill/>
            </a:ln>
          </p:spPr>
        </p:sp>
      </p:grpSp>
      <p:sp>
        <p:nvSpPr>
          <p:cNvPr id="177" name="Google Shape;177;p17"/>
          <p:cNvSpPr txBox="1"/>
          <p:nvPr/>
        </p:nvSpPr>
        <p:spPr>
          <a:xfrm>
            <a:off x="5086005" y="1727766"/>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One</a:t>
            </a:r>
            <a:endParaRPr/>
          </a:p>
        </p:txBody>
      </p:sp>
      <p:sp>
        <p:nvSpPr>
          <p:cNvPr id="178" name="Google Shape;178;p17"/>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182" name="Shape 182"/>
        <p:cNvGrpSpPr/>
        <p:nvPr/>
      </p:nvGrpSpPr>
      <p:grpSpPr>
        <a:xfrm>
          <a:off x="0" y="0"/>
          <a:ext cx="0" cy="0"/>
          <a:chOff x="0" y="0"/>
          <a:chExt cx="0" cy="0"/>
        </a:xfrm>
      </p:grpSpPr>
      <p:sp>
        <p:nvSpPr>
          <p:cNvPr id="183" name="Google Shape;183;p18"/>
          <p:cNvSpPr/>
          <p:nvPr/>
        </p:nvSpPr>
        <p:spPr>
          <a:xfrm rot="-130386">
            <a:off x="2414001" y="939098"/>
            <a:ext cx="13785451" cy="8271270"/>
          </a:xfrm>
          <a:custGeom>
            <a:rect b="b" l="l" r="r" t="t"/>
            <a:pathLst>
              <a:path extrusionOk="0" h="8271270" w="13785451">
                <a:moveTo>
                  <a:pt x="0" y="0"/>
                </a:moveTo>
                <a:lnTo>
                  <a:pt x="13785450" y="0"/>
                </a:lnTo>
                <a:lnTo>
                  <a:pt x="13785450" y="8271270"/>
                </a:lnTo>
                <a:lnTo>
                  <a:pt x="0" y="8271270"/>
                </a:lnTo>
                <a:lnTo>
                  <a:pt x="0" y="0"/>
                </a:lnTo>
                <a:close/>
              </a:path>
            </a:pathLst>
          </a:custGeom>
          <a:blipFill rotWithShape="1">
            <a:blip r:embed="rId3">
              <a:alphaModFix/>
            </a:blip>
            <a:stretch>
              <a:fillRect b="0" l="0" r="0" t="0"/>
            </a:stretch>
          </a:blipFill>
          <a:ln>
            <a:noFill/>
          </a:ln>
        </p:spPr>
      </p:sp>
      <p:sp>
        <p:nvSpPr>
          <p:cNvPr id="184" name="Google Shape;184;p18"/>
          <p:cNvSpPr txBox="1"/>
          <p:nvPr/>
        </p:nvSpPr>
        <p:spPr>
          <a:xfrm rot="-149927">
            <a:off x="5068675" y="1361058"/>
            <a:ext cx="7851265" cy="128342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8338" u="none" cap="none" strike="noStrike">
                <a:solidFill>
                  <a:srgbClr val="000000"/>
                </a:solidFill>
                <a:latin typeface="Arial"/>
                <a:ea typeface="Arial"/>
                <a:cs typeface="Arial"/>
                <a:sym typeface="Arial"/>
              </a:rPr>
              <a:t>You Belong</a:t>
            </a:r>
            <a:endParaRPr/>
          </a:p>
        </p:txBody>
      </p:sp>
      <p:pic>
        <p:nvPicPr>
          <p:cNvPr id="185" name="Google Shape;185;p18">
            <a:hlinkClick r:id="rId4"/>
          </p:cNvPr>
          <p:cNvPicPr preferRelativeResize="0"/>
          <p:nvPr/>
        </p:nvPicPr>
        <p:blipFill rotWithShape="1">
          <a:blip r:embed="rId5">
            <a:alphaModFix/>
          </a:blip>
          <a:srcRect b="0" l="0" r="0" t="0"/>
          <a:stretch/>
        </p:blipFill>
        <p:spPr>
          <a:xfrm rot="-200203">
            <a:off x="2482473" y="1076867"/>
            <a:ext cx="13731056" cy="8562566"/>
          </a:xfrm>
          <a:prstGeom prst="rect">
            <a:avLst/>
          </a:prstGeom>
          <a:noFill/>
          <a:ln>
            <a:noFill/>
          </a:ln>
        </p:spPr>
      </p:pic>
      <p:sp>
        <p:nvSpPr>
          <p:cNvPr id="186" name="Google Shape;186;p18"/>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190" name="Shape 190"/>
        <p:cNvGrpSpPr/>
        <p:nvPr/>
      </p:nvGrpSpPr>
      <p:grpSpPr>
        <a:xfrm>
          <a:off x="0" y="0"/>
          <a:ext cx="0" cy="0"/>
          <a:chOff x="0" y="0"/>
          <a:chExt cx="0" cy="0"/>
        </a:xfrm>
      </p:grpSpPr>
      <p:sp>
        <p:nvSpPr>
          <p:cNvPr id="191" name="Google Shape;191;p19"/>
          <p:cNvSpPr/>
          <p:nvPr/>
        </p:nvSpPr>
        <p:spPr>
          <a:xfrm rot="127496">
            <a:off x="1251731" y="-1186696"/>
            <a:ext cx="15698378" cy="12321250"/>
          </a:xfrm>
          <a:custGeom>
            <a:rect b="b" l="l" r="r" t="t"/>
            <a:pathLst>
              <a:path extrusionOk="0" h="12321250" w="15698378">
                <a:moveTo>
                  <a:pt x="0" y="0"/>
                </a:moveTo>
                <a:lnTo>
                  <a:pt x="15698378" y="0"/>
                </a:lnTo>
                <a:lnTo>
                  <a:pt x="15698378" y="12321250"/>
                </a:lnTo>
                <a:lnTo>
                  <a:pt x="0" y="12321250"/>
                </a:lnTo>
                <a:lnTo>
                  <a:pt x="0" y="0"/>
                </a:lnTo>
                <a:close/>
              </a:path>
            </a:pathLst>
          </a:custGeom>
          <a:blipFill rotWithShape="1">
            <a:blip r:embed="rId3">
              <a:alphaModFix/>
            </a:blip>
            <a:stretch>
              <a:fillRect b="0" l="-15406" r="-15406" t="0"/>
            </a:stretch>
          </a:blipFill>
          <a:ln>
            <a:noFill/>
          </a:ln>
        </p:spPr>
      </p:sp>
      <p:grpSp>
        <p:nvGrpSpPr>
          <p:cNvPr id="192" name="Google Shape;192;p19"/>
          <p:cNvGrpSpPr/>
          <p:nvPr/>
        </p:nvGrpSpPr>
        <p:grpSpPr>
          <a:xfrm rot="-163623">
            <a:off x="8159537" y="2321425"/>
            <a:ext cx="4032521" cy="4683683"/>
            <a:chOff x="0" y="0"/>
            <a:chExt cx="5466080" cy="6348730"/>
          </a:xfrm>
        </p:grpSpPr>
        <p:sp>
          <p:nvSpPr>
            <p:cNvPr id="193" name="Google Shape;193;p19"/>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9"/>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609" l="0" r="0" t="-2609"/>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9"/>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9"/>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7" name="Google Shape;197;p19"/>
          <p:cNvGrpSpPr/>
          <p:nvPr/>
        </p:nvGrpSpPr>
        <p:grpSpPr>
          <a:xfrm>
            <a:off x="3195060" y="4406054"/>
            <a:ext cx="4032327" cy="4683458"/>
            <a:chOff x="0" y="0"/>
            <a:chExt cx="5466080" cy="6348730"/>
          </a:xfrm>
        </p:grpSpPr>
        <p:sp>
          <p:nvSpPr>
            <p:cNvPr id="198" name="Google Shape;198;p19"/>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9"/>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27927" l="0" r="0" t="-67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9"/>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9"/>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2" name="Google Shape;202;p19"/>
          <p:cNvGrpSpPr/>
          <p:nvPr/>
        </p:nvGrpSpPr>
        <p:grpSpPr>
          <a:xfrm>
            <a:off x="1790385" y="527200"/>
            <a:ext cx="11489006" cy="3208399"/>
            <a:chOff x="-12396" y="209383"/>
            <a:chExt cx="9096600" cy="4277866"/>
          </a:xfrm>
        </p:grpSpPr>
        <p:sp>
          <p:nvSpPr>
            <p:cNvPr id="203" name="Google Shape;203;p19"/>
            <p:cNvSpPr txBox="1"/>
            <p:nvPr/>
          </p:nvSpPr>
          <p:spPr>
            <a:xfrm rot="137230">
              <a:off x="36820" y="387877"/>
              <a:ext cx="8998168" cy="2641512"/>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lang="en-US" sz="7155" u="none" cap="none" strike="noStrike">
                  <a:solidFill>
                    <a:srgbClr val="000000"/>
                  </a:solidFill>
                  <a:latin typeface="Poppins"/>
                  <a:ea typeface="Poppins"/>
                  <a:cs typeface="Poppins"/>
                  <a:sym typeface="Poppins"/>
                </a:rPr>
                <a:t>Recommended </a:t>
              </a:r>
              <a:endParaRPr>
                <a:latin typeface="Poppins"/>
                <a:ea typeface="Poppins"/>
                <a:cs typeface="Poppins"/>
                <a:sym typeface="Poppins"/>
              </a:endParaRPr>
            </a:p>
            <a:p>
              <a:pPr indent="0" lvl="0" marL="0" marR="0" rtl="0" algn="l">
                <a:lnSpc>
                  <a:spcPct val="89993"/>
                </a:lnSpc>
                <a:spcBef>
                  <a:spcPts val="0"/>
                </a:spcBef>
                <a:spcAft>
                  <a:spcPts val="0"/>
                </a:spcAft>
                <a:buNone/>
              </a:pPr>
              <a:r>
                <a:rPr lang="en-US" sz="7155" u="none" cap="none" strike="noStrike">
                  <a:solidFill>
                    <a:srgbClr val="000000"/>
                  </a:solidFill>
                  <a:latin typeface="Poppins"/>
                  <a:ea typeface="Poppins"/>
                  <a:cs typeface="Poppins"/>
                  <a:sym typeface="Poppins"/>
                </a:rPr>
                <a:t>Read Alouds</a:t>
              </a:r>
              <a:endParaRPr>
                <a:latin typeface="Poppins"/>
                <a:ea typeface="Poppins"/>
                <a:cs typeface="Poppins"/>
                <a:sym typeface="Poppins"/>
              </a:endParaRPr>
            </a:p>
          </p:txBody>
        </p:sp>
        <p:sp>
          <p:nvSpPr>
            <p:cNvPr id="204" name="Google Shape;204;p19"/>
            <p:cNvSpPr txBox="1"/>
            <p:nvPr/>
          </p:nvSpPr>
          <p:spPr>
            <a:xfrm rot="137208">
              <a:off x="28296" y="3349534"/>
              <a:ext cx="5232867" cy="1033729"/>
            </a:xfrm>
            <a:prstGeom prst="rect">
              <a:avLst/>
            </a:prstGeom>
            <a:noFill/>
            <a:ln>
              <a:noFill/>
            </a:ln>
          </p:spPr>
          <p:txBody>
            <a:bodyPr anchorCtr="0" anchor="t" bIns="0" lIns="0" spcFirstLastPara="1" rIns="0" wrap="square" tIns="0">
              <a:spAutoFit/>
            </a:bodyPr>
            <a:lstStyle/>
            <a:p>
              <a:pPr indent="0" lvl="0" marL="0" marR="0" rtl="0" algn="l">
                <a:lnSpc>
                  <a:spcPct val="89998"/>
                </a:lnSpc>
                <a:spcBef>
                  <a:spcPts val="0"/>
                </a:spcBef>
                <a:spcAft>
                  <a:spcPts val="0"/>
                </a:spcAft>
                <a:buNone/>
              </a:pPr>
              <a:r>
                <a:rPr i="0" lang="en-US" sz="5599" u="none" cap="none" strike="noStrike">
                  <a:solidFill>
                    <a:srgbClr val="000000"/>
                  </a:solidFill>
                  <a:latin typeface="Poppins"/>
                  <a:ea typeface="Poppins"/>
                  <a:cs typeface="Poppins"/>
                  <a:sym typeface="Poppins"/>
                </a:rPr>
                <a:t>for Primary</a:t>
              </a:r>
              <a:endParaRPr>
                <a:latin typeface="Poppins"/>
                <a:ea typeface="Poppins"/>
                <a:cs typeface="Poppins"/>
                <a:sym typeface="Poppins"/>
              </a:endParaRPr>
            </a:p>
          </p:txBody>
        </p:sp>
      </p:grpSp>
      <p:sp>
        <p:nvSpPr>
          <p:cNvPr id="205" name="Google Shape;205;p19"/>
          <p:cNvSpPr txBox="1"/>
          <p:nvPr/>
        </p:nvSpPr>
        <p:spPr>
          <a:xfrm>
            <a:off x="3642428" y="8333291"/>
            <a:ext cx="3137700" cy="498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Adam Rex</a:t>
            </a:r>
            <a:endParaRPr/>
          </a:p>
        </p:txBody>
      </p:sp>
      <p:grpSp>
        <p:nvGrpSpPr>
          <p:cNvPr id="206" name="Google Shape;206;p19"/>
          <p:cNvGrpSpPr/>
          <p:nvPr/>
        </p:nvGrpSpPr>
        <p:grpSpPr>
          <a:xfrm>
            <a:off x="12301197" y="4013523"/>
            <a:ext cx="4644450" cy="5644057"/>
            <a:chOff x="174" y="1"/>
            <a:chExt cx="6192600" cy="7525409"/>
          </a:xfrm>
        </p:grpSpPr>
        <p:grpSp>
          <p:nvGrpSpPr>
            <p:cNvPr id="207" name="Google Shape;207;p19"/>
            <p:cNvGrpSpPr/>
            <p:nvPr/>
          </p:nvGrpSpPr>
          <p:grpSpPr>
            <a:xfrm rot="479477">
              <a:off x="408155" y="343416"/>
              <a:ext cx="5376638" cy="6244845"/>
              <a:chOff x="0" y="0"/>
              <a:chExt cx="5466080" cy="6348730"/>
            </a:xfrm>
          </p:grpSpPr>
          <p:sp>
            <p:nvSpPr>
              <p:cNvPr id="208" name="Google Shape;208;p19"/>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9"/>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27770" l="0" r="0" t="-6821"/>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9"/>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9"/>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2" name="Google Shape;212;p19"/>
            <p:cNvSpPr txBox="1"/>
            <p:nvPr/>
          </p:nvSpPr>
          <p:spPr>
            <a:xfrm rot="547224">
              <a:off x="380828" y="5830545"/>
              <a:ext cx="4710756" cy="1329929"/>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Shannon Olsen</a:t>
              </a:r>
              <a:endParaRPr/>
            </a:p>
          </p:txBody>
        </p:sp>
      </p:grpSp>
      <p:sp>
        <p:nvSpPr>
          <p:cNvPr id="213" name="Google Shape;213;p19"/>
          <p:cNvSpPr txBox="1"/>
          <p:nvPr/>
        </p:nvSpPr>
        <p:spPr>
          <a:xfrm rot="-133388">
            <a:off x="8629637" y="6120859"/>
            <a:ext cx="3023876" cy="665001"/>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2400" u="none" cap="none" strike="noStrike">
                <a:solidFill>
                  <a:srgbClr val="000000"/>
                </a:solidFill>
                <a:latin typeface="Arial"/>
                <a:ea typeface="Arial"/>
                <a:cs typeface="Arial"/>
                <a:sym typeface="Arial"/>
              </a:rPr>
              <a:t>by Jamilah Thompkins-Bigelow</a:t>
            </a:r>
            <a:endParaRPr/>
          </a:p>
        </p:txBody>
      </p:sp>
      <p:sp>
        <p:nvSpPr>
          <p:cNvPr id="214" name="Google Shape;214;p19"/>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218" name="Shape 218"/>
        <p:cNvGrpSpPr/>
        <p:nvPr/>
      </p:nvGrpSpPr>
      <p:grpSpPr>
        <a:xfrm>
          <a:off x="0" y="0"/>
          <a:ext cx="0" cy="0"/>
          <a:chOff x="0" y="0"/>
          <a:chExt cx="0" cy="0"/>
        </a:xfrm>
      </p:grpSpPr>
      <p:sp>
        <p:nvSpPr>
          <p:cNvPr id="219" name="Google Shape;219;p20"/>
          <p:cNvSpPr/>
          <p:nvPr/>
        </p:nvSpPr>
        <p:spPr>
          <a:xfrm rot="127496">
            <a:off x="1231593" y="-100833"/>
            <a:ext cx="15698378" cy="11235014"/>
          </a:xfrm>
          <a:custGeom>
            <a:rect b="b" l="l" r="r" t="t"/>
            <a:pathLst>
              <a:path extrusionOk="0" h="11235014" w="15698378">
                <a:moveTo>
                  <a:pt x="0" y="0"/>
                </a:moveTo>
                <a:lnTo>
                  <a:pt x="15698378" y="0"/>
                </a:lnTo>
                <a:lnTo>
                  <a:pt x="15698378" y="11235014"/>
                </a:lnTo>
                <a:lnTo>
                  <a:pt x="0" y="11235014"/>
                </a:lnTo>
                <a:lnTo>
                  <a:pt x="0" y="0"/>
                </a:lnTo>
                <a:close/>
              </a:path>
            </a:pathLst>
          </a:custGeom>
          <a:blipFill rotWithShape="1">
            <a:blip r:embed="rId3">
              <a:alphaModFix/>
            </a:blip>
            <a:stretch>
              <a:fillRect b="0" l="-9639" r="-9639" t="0"/>
            </a:stretch>
          </a:blipFill>
          <a:ln>
            <a:noFill/>
          </a:ln>
        </p:spPr>
      </p:sp>
      <p:grpSp>
        <p:nvGrpSpPr>
          <p:cNvPr id="220" name="Google Shape;220;p20"/>
          <p:cNvGrpSpPr/>
          <p:nvPr/>
        </p:nvGrpSpPr>
        <p:grpSpPr>
          <a:xfrm rot="-163855">
            <a:off x="9253288" y="2993633"/>
            <a:ext cx="4032478" cy="4683634"/>
            <a:chOff x="0" y="0"/>
            <a:chExt cx="5466080" cy="6348730"/>
          </a:xfrm>
        </p:grpSpPr>
        <p:sp>
          <p:nvSpPr>
            <p:cNvPr id="221" name="Google Shape;221;p20"/>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0"/>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32304" l="0" r="0" t="-262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0"/>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0"/>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5" name="Google Shape;225;p20"/>
          <p:cNvGrpSpPr/>
          <p:nvPr/>
        </p:nvGrpSpPr>
        <p:grpSpPr>
          <a:xfrm rot="479477">
            <a:off x="12014644" y="4882985"/>
            <a:ext cx="4032478" cy="4683634"/>
            <a:chOff x="0" y="0"/>
            <a:chExt cx="5466080" cy="6348730"/>
          </a:xfrm>
        </p:grpSpPr>
        <p:sp>
          <p:nvSpPr>
            <p:cNvPr id="226" name="Google Shape;226;p20"/>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0"/>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31532" l="0" r="0" t="-1334"/>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0"/>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0"/>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0" name="Google Shape;230;p20"/>
          <p:cNvGrpSpPr/>
          <p:nvPr/>
        </p:nvGrpSpPr>
        <p:grpSpPr>
          <a:xfrm>
            <a:off x="5214442" y="5062398"/>
            <a:ext cx="4032478" cy="4683634"/>
            <a:chOff x="0" y="0"/>
            <a:chExt cx="5466080" cy="6348730"/>
          </a:xfrm>
        </p:grpSpPr>
        <p:sp>
          <p:nvSpPr>
            <p:cNvPr id="231" name="Google Shape;231;p20"/>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0"/>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6">
                <a:alphaModFix/>
              </a:blip>
              <a:stretch>
                <a:fillRect b="-27927" l="0" r="0" t="-67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0"/>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0"/>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5" name="Google Shape;235;p20"/>
          <p:cNvGrpSpPr/>
          <p:nvPr/>
        </p:nvGrpSpPr>
        <p:grpSpPr>
          <a:xfrm>
            <a:off x="1573063" y="582450"/>
            <a:ext cx="14866485" cy="3386662"/>
            <a:chOff x="-308882" y="209384"/>
            <a:chExt cx="19821978" cy="4515549"/>
          </a:xfrm>
        </p:grpSpPr>
        <p:sp>
          <p:nvSpPr>
            <p:cNvPr id="236" name="Google Shape;236;p20"/>
            <p:cNvSpPr txBox="1"/>
            <p:nvPr/>
          </p:nvSpPr>
          <p:spPr>
            <a:xfrm rot="137208">
              <a:off x="32656" y="596079"/>
              <a:ext cx="19435378" cy="2643010"/>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Recommended </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Read Alouds</a:t>
              </a:r>
              <a:endParaRPr>
                <a:latin typeface="Poppins"/>
                <a:ea typeface="Poppins"/>
                <a:cs typeface="Poppins"/>
                <a:sym typeface="Poppins"/>
              </a:endParaRPr>
            </a:p>
          </p:txBody>
        </p:sp>
        <p:sp>
          <p:nvSpPr>
            <p:cNvPr id="237" name="Google Shape;237;p20"/>
            <p:cNvSpPr txBox="1"/>
            <p:nvPr/>
          </p:nvSpPr>
          <p:spPr>
            <a:xfrm rot="137259">
              <a:off x="-292396" y="3487775"/>
              <a:ext cx="10198828" cy="1034017"/>
            </a:xfrm>
            <a:prstGeom prst="rect">
              <a:avLst/>
            </a:prstGeom>
            <a:noFill/>
            <a:ln>
              <a:noFill/>
            </a:ln>
          </p:spPr>
          <p:txBody>
            <a:bodyPr anchorCtr="0" anchor="t" bIns="0" lIns="0" spcFirstLastPara="1" rIns="0" wrap="square" tIns="0">
              <a:spAutoFit/>
            </a:bodyPr>
            <a:lstStyle/>
            <a:p>
              <a:pPr indent="0" lvl="0" marL="0" marR="0" rtl="0" algn="l">
                <a:lnSpc>
                  <a:spcPct val="89998"/>
                </a:lnSpc>
                <a:spcBef>
                  <a:spcPts val="0"/>
                </a:spcBef>
                <a:spcAft>
                  <a:spcPts val="0"/>
                </a:spcAft>
                <a:buNone/>
              </a:pPr>
              <a:r>
                <a:rPr i="0" lang="en-US" sz="5599" u="none" cap="none" strike="noStrike">
                  <a:solidFill>
                    <a:srgbClr val="000000"/>
                  </a:solidFill>
                  <a:latin typeface="Poppins"/>
                  <a:ea typeface="Poppins"/>
                  <a:cs typeface="Poppins"/>
                  <a:sym typeface="Poppins"/>
                </a:rPr>
                <a:t>for Upper Grades</a:t>
              </a:r>
              <a:endParaRPr>
                <a:latin typeface="Poppins"/>
                <a:ea typeface="Poppins"/>
                <a:cs typeface="Poppins"/>
                <a:sym typeface="Poppins"/>
              </a:endParaRPr>
            </a:p>
          </p:txBody>
        </p:sp>
      </p:grpSp>
      <p:sp>
        <p:nvSpPr>
          <p:cNvPr id="238" name="Google Shape;238;p20"/>
          <p:cNvSpPr txBox="1"/>
          <p:nvPr/>
        </p:nvSpPr>
        <p:spPr>
          <a:xfrm>
            <a:off x="5486403" y="9089691"/>
            <a:ext cx="3137756" cy="441993"/>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Adam Rex</a:t>
            </a:r>
            <a:endParaRPr/>
          </a:p>
        </p:txBody>
      </p:sp>
      <p:sp>
        <p:nvSpPr>
          <p:cNvPr id="239" name="Google Shape;239;p20"/>
          <p:cNvSpPr txBox="1"/>
          <p:nvPr/>
        </p:nvSpPr>
        <p:spPr>
          <a:xfrm rot="542150">
            <a:off x="11896661" y="8815657"/>
            <a:ext cx="3768226" cy="441993"/>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Patricia Polacco</a:t>
            </a:r>
            <a:endParaRPr/>
          </a:p>
        </p:txBody>
      </p:sp>
      <p:sp>
        <p:nvSpPr>
          <p:cNvPr id="240" name="Google Shape;240;p20"/>
          <p:cNvSpPr txBox="1"/>
          <p:nvPr/>
        </p:nvSpPr>
        <p:spPr>
          <a:xfrm rot="-190990">
            <a:off x="9611130" y="6884248"/>
            <a:ext cx="2598507" cy="851601"/>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Yangsook Choi</a:t>
            </a:r>
            <a:endParaRPr/>
          </a:p>
        </p:txBody>
      </p:sp>
      <p:sp>
        <p:nvSpPr>
          <p:cNvPr id="241" name="Google Shape;241;p20"/>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245" name="Shape 245"/>
        <p:cNvGrpSpPr/>
        <p:nvPr/>
      </p:nvGrpSpPr>
      <p:grpSpPr>
        <a:xfrm>
          <a:off x="0" y="0"/>
          <a:ext cx="0" cy="0"/>
          <a:chOff x="0" y="0"/>
          <a:chExt cx="0" cy="0"/>
        </a:xfrm>
      </p:grpSpPr>
      <p:sp>
        <p:nvSpPr>
          <p:cNvPr id="246" name="Google Shape;246;p21"/>
          <p:cNvSpPr/>
          <p:nvPr/>
        </p:nvSpPr>
        <p:spPr>
          <a:xfrm rot="-105469">
            <a:off x="1139786" y="-1193748"/>
            <a:ext cx="16144783" cy="11883272"/>
          </a:xfrm>
          <a:custGeom>
            <a:rect b="b" l="l" r="r" t="t"/>
            <a:pathLst>
              <a:path extrusionOk="0" h="11883272" w="16144783">
                <a:moveTo>
                  <a:pt x="0" y="0"/>
                </a:moveTo>
                <a:lnTo>
                  <a:pt x="16144783" y="0"/>
                </a:lnTo>
                <a:lnTo>
                  <a:pt x="16144783" y="11883272"/>
                </a:lnTo>
                <a:lnTo>
                  <a:pt x="0" y="11883272"/>
                </a:lnTo>
                <a:lnTo>
                  <a:pt x="0" y="0"/>
                </a:lnTo>
                <a:close/>
              </a:path>
            </a:pathLst>
          </a:custGeom>
          <a:blipFill rotWithShape="1">
            <a:blip r:embed="rId3">
              <a:alphaModFix/>
            </a:blip>
            <a:stretch>
              <a:fillRect b="0" l="-11338" r="-11338" t="0"/>
            </a:stretch>
          </a:blipFill>
          <a:ln>
            <a:noFill/>
          </a:ln>
        </p:spPr>
      </p:sp>
      <p:sp>
        <p:nvSpPr>
          <p:cNvPr id="247" name="Google Shape;247;p21"/>
          <p:cNvSpPr txBox="1"/>
          <p:nvPr/>
        </p:nvSpPr>
        <p:spPr>
          <a:xfrm rot="-132602">
            <a:off x="1243137" y="207795"/>
            <a:ext cx="9685504" cy="99103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Name Game</a:t>
            </a:r>
            <a:endParaRPr>
              <a:latin typeface="Poppins"/>
              <a:ea typeface="Poppins"/>
              <a:cs typeface="Poppins"/>
              <a:sym typeface="Poppins"/>
            </a:endParaRPr>
          </a:p>
        </p:txBody>
      </p:sp>
      <p:sp>
        <p:nvSpPr>
          <p:cNvPr id="248" name="Google Shape;248;p21"/>
          <p:cNvSpPr txBox="1"/>
          <p:nvPr/>
        </p:nvSpPr>
        <p:spPr>
          <a:xfrm rot="-132554">
            <a:off x="1980167" y="1079204"/>
            <a:ext cx="14553017" cy="8729292"/>
          </a:xfrm>
          <a:prstGeom prst="rect">
            <a:avLst/>
          </a:prstGeom>
          <a:noFill/>
          <a:ln>
            <a:noFill/>
          </a:ln>
        </p:spPr>
        <p:txBody>
          <a:bodyPr anchorCtr="0" anchor="t" bIns="0" lIns="0" spcFirstLastPara="1" rIns="0" wrap="square" tIns="0">
            <a:spAutoFit/>
          </a:bodyPr>
          <a:lstStyle/>
          <a:p>
            <a:pPr indent="0" lvl="0" marL="0" marR="0" rtl="0" algn="l">
              <a:lnSpc>
                <a:spcPct val="112000"/>
              </a:lnSpc>
              <a:spcBef>
                <a:spcPts val="0"/>
              </a:spcBef>
              <a:spcAft>
                <a:spcPts val="0"/>
              </a:spcAft>
              <a:buNone/>
            </a:pPr>
            <a:r>
              <a:rPr i="0" lang="en-US" sz="3400" u="none" cap="none" strike="noStrike">
                <a:solidFill>
                  <a:srgbClr val="000000"/>
                </a:solidFill>
                <a:latin typeface="Patrick Hand"/>
                <a:ea typeface="Patrick Hand"/>
                <a:cs typeface="Patrick Hand"/>
                <a:sym typeface="Patrick Hand"/>
              </a:rPr>
              <a:t>Students and the teacher sit in a circle. The teacher holds a </a:t>
            </a:r>
            <a:r>
              <a:rPr lang="en-US" sz="3400">
                <a:latin typeface="Patrick Hand"/>
                <a:ea typeface="Patrick Hand"/>
                <a:cs typeface="Patrick Hand"/>
                <a:sym typeface="Patrick Hand"/>
              </a:rPr>
              <a:t>stopwatch</a:t>
            </a:r>
            <a:r>
              <a:rPr i="0" lang="en-US" sz="3400" u="none" cap="none" strike="noStrike">
                <a:solidFill>
                  <a:srgbClr val="000000"/>
                </a:solidFill>
                <a:latin typeface="Patrick Hand"/>
                <a:ea typeface="Patrick Hand"/>
                <a:cs typeface="Patrick Hand"/>
                <a:sym typeface="Patrick Hand"/>
              </a:rPr>
              <a:t> and times the students how quickly they can each say their name as they go around the circle one at a time. </a:t>
            </a:r>
            <a:endParaRPr sz="1200">
              <a:latin typeface="Patrick Hand"/>
              <a:ea typeface="Patrick Hand"/>
              <a:cs typeface="Patrick Hand"/>
              <a:sym typeface="Patrick Hand"/>
            </a:endParaRPr>
          </a:p>
          <a:p>
            <a:pPr indent="0" lvl="0" marL="0" marR="0" rtl="0" algn="l">
              <a:lnSpc>
                <a:spcPct val="112000"/>
              </a:lnSpc>
              <a:spcBef>
                <a:spcPts val="0"/>
              </a:spcBef>
              <a:spcAft>
                <a:spcPts val="0"/>
              </a:spcAft>
              <a:buNone/>
            </a:pPr>
            <a:r>
              <a:t/>
            </a:r>
            <a:endParaRPr i="0" sz="3400" u="none" cap="none" strike="noStrike">
              <a:solidFill>
                <a:srgbClr val="000000"/>
              </a:solidFill>
              <a:latin typeface="Patrick Hand"/>
              <a:ea typeface="Patrick Hand"/>
              <a:cs typeface="Patrick Hand"/>
              <a:sym typeface="Patrick Hand"/>
            </a:endParaRPr>
          </a:p>
          <a:p>
            <a:pPr indent="0" lvl="0" marL="0" marR="0" rtl="0" algn="l">
              <a:lnSpc>
                <a:spcPct val="112000"/>
              </a:lnSpc>
              <a:spcBef>
                <a:spcPts val="0"/>
              </a:spcBef>
              <a:spcAft>
                <a:spcPts val="0"/>
              </a:spcAft>
              <a:buNone/>
            </a:pPr>
            <a:r>
              <a:rPr i="0" lang="en-US" sz="3400" u="none" cap="none" strike="noStrike">
                <a:solidFill>
                  <a:srgbClr val="000000"/>
                </a:solidFill>
                <a:latin typeface="Patrick Hand"/>
                <a:ea typeface="Patrick Hand"/>
                <a:cs typeface="Patrick Hand"/>
                <a:sym typeface="Patrick Hand"/>
              </a:rPr>
              <a:t>The person to the left of the teacher starts the clockwise direction. Teacher announces the time. Then students are challenged to beat their time. The child on the left is congratulated, “Nice work, Team A.”</a:t>
            </a:r>
            <a:endParaRPr sz="1200">
              <a:latin typeface="Patrick Hand"/>
              <a:ea typeface="Patrick Hand"/>
              <a:cs typeface="Patrick Hand"/>
              <a:sym typeface="Patrick Hand"/>
            </a:endParaRPr>
          </a:p>
          <a:p>
            <a:pPr indent="0" lvl="0" marL="0" marR="0" rtl="0" algn="l">
              <a:lnSpc>
                <a:spcPct val="112000"/>
              </a:lnSpc>
              <a:spcBef>
                <a:spcPts val="0"/>
              </a:spcBef>
              <a:spcAft>
                <a:spcPts val="0"/>
              </a:spcAft>
              <a:buNone/>
            </a:pPr>
            <a:r>
              <a:t/>
            </a:r>
            <a:endParaRPr i="0" sz="3400" u="none" cap="none" strike="noStrike">
              <a:solidFill>
                <a:srgbClr val="000000"/>
              </a:solidFill>
              <a:latin typeface="Patrick Hand"/>
              <a:ea typeface="Patrick Hand"/>
              <a:cs typeface="Patrick Hand"/>
              <a:sym typeface="Patrick Hand"/>
            </a:endParaRPr>
          </a:p>
          <a:p>
            <a:pPr indent="0" lvl="0" marL="0" marR="0" rtl="0" algn="l">
              <a:lnSpc>
                <a:spcPct val="112000"/>
              </a:lnSpc>
              <a:spcBef>
                <a:spcPts val="0"/>
              </a:spcBef>
              <a:spcAft>
                <a:spcPts val="0"/>
              </a:spcAft>
              <a:buNone/>
            </a:pPr>
            <a:r>
              <a:rPr i="0" lang="en-US" sz="3400" u="none" cap="none" strike="noStrike">
                <a:solidFill>
                  <a:srgbClr val="000000"/>
                </a:solidFill>
                <a:latin typeface="Patrick Hand"/>
                <a:ea typeface="Patrick Hand"/>
                <a:cs typeface="Patrick Hand"/>
                <a:sym typeface="Patrick Hand"/>
              </a:rPr>
              <a:t>After two clockwise rounds, the teacher turns to the student on the right and says, “Now it’s your turn, Team B.” The student to the right will begin the counter clockwise direction.  Team B gets one additional turn to try to beat their first score and the score of “Team A”.</a:t>
            </a:r>
            <a:endParaRPr sz="1200">
              <a:latin typeface="Patrick Hand"/>
              <a:ea typeface="Patrick Hand"/>
              <a:cs typeface="Patrick Hand"/>
              <a:sym typeface="Patrick Hand"/>
            </a:endParaRPr>
          </a:p>
          <a:p>
            <a:pPr indent="0" lvl="0" marL="0" marR="0" rtl="0" algn="l">
              <a:lnSpc>
                <a:spcPct val="112000"/>
              </a:lnSpc>
              <a:spcBef>
                <a:spcPts val="0"/>
              </a:spcBef>
              <a:spcAft>
                <a:spcPts val="0"/>
              </a:spcAft>
              <a:buNone/>
            </a:pPr>
            <a:r>
              <a:t/>
            </a:r>
            <a:endParaRPr i="0" sz="3400" u="none" cap="none" strike="noStrike">
              <a:solidFill>
                <a:srgbClr val="000000"/>
              </a:solidFill>
              <a:latin typeface="Patrick Hand"/>
              <a:ea typeface="Patrick Hand"/>
              <a:cs typeface="Patrick Hand"/>
              <a:sym typeface="Patrick Hand"/>
            </a:endParaRPr>
          </a:p>
          <a:p>
            <a:pPr indent="0" lvl="0" marL="0" marR="0" rtl="0" algn="l">
              <a:lnSpc>
                <a:spcPct val="112000"/>
              </a:lnSpc>
              <a:spcBef>
                <a:spcPts val="0"/>
              </a:spcBef>
              <a:spcAft>
                <a:spcPts val="0"/>
              </a:spcAft>
              <a:buNone/>
            </a:pPr>
            <a:r>
              <a:rPr i="0" lang="en-US" sz="3400" u="none" cap="none" strike="noStrike">
                <a:solidFill>
                  <a:srgbClr val="000000"/>
                </a:solidFill>
                <a:latin typeface="Patrick Hand"/>
                <a:ea typeface="Patrick Hand"/>
                <a:cs typeface="Patrick Hand"/>
                <a:sym typeface="Patrick Hand"/>
              </a:rPr>
              <a:t>Then, the teacher announces a race, Team A will challenge Team B. They will both start first and whoever reaches the end first is declared the winner!</a:t>
            </a:r>
            <a:endParaRPr sz="1200">
              <a:latin typeface="Patrick Hand"/>
              <a:ea typeface="Patrick Hand"/>
              <a:cs typeface="Patrick Hand"/>
              <a:sym typeface="Patrick Hand"/>
            </a:endParaRPr>
          </a:p>
          <a:p>
            <a:pPr indent="0" lvl="0" marL="0" marR="0" rtl="0" algn="l">
              <a:lnSpc>
                <a:spcPct val="112000"/>
              </a:lnSpc>
              <a:spcBef>
                <a:spcPts val="0"/>
              </a:spcBef>
              <a:spcAft>
                <a:spcPts val="0"/>
              </a:spcAft>
              <a:buNone/>
            </a:pPr>
            <a:r>
              <a:t/>
            </a:r>
            <a:endParaRPr i="0" sz="3400" u="none" cap="none" strike="noStrike">
              <a:solidFill>
                <a:srgbClr val="000000"/>
              </a:solidFill>
              <a:latin typeface="Patrick Hand"/>
              <a:ea typeface="Patrick Hand"/>
              <a:cs typeface="Patrick Hand"/>
              <a:sym typeface="Patrick Hand"/>
            </a:endParaRPr>
          </a:p>
          <a:p>
            <a:pPr indent="0" lvl="0" marL="0" marR="0" rtl="0" algn="l">
              <a:lnSpc>
                <a:spcPct val="112000"/>
              </a:lnSpc>
              <a:spcBef>
                <a:spcPts val="0"/>
              </a:spcBef>
              <a:spcAft>
                <a:spcPts val="0"/>
              </a:spcAft>
              <a:buNone/>
            </a:pPr>
            <a:r>
              <a:t/>
            </a:r>
            <a:endParaRPr i="0" sz="3400" u="none" cap="none" strike="noStrike">
              <a:solidFill>
                <a:srgbClr val="000000"/>
              </a:solidFill>
              <a:latin typeface="Patrick Hand"/>
              <a:ea typeface="Patrick Hand"/>
              <a:cs typeface="Patrick Hand"/>
              <a:sym typeface="Patrick Hand"/>
            </a:endParaRPr>
          </a:p>
        </p:txBody>
      </p:sp>
      <p:sp>
        <p:nvSpPr>
          <p:cNvPr id="249" name="Google Shape;249;p21"/>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253" name="Shape 253"/>
        <p:cNvGrpSpPr/>
        <p:nvPr/>
      </p:nvGrpSpPr>
      <p:grpSpPr>
        <a:xfrm>
          <a:off x="0" y="0"/>
          <a:ext cx="0" cy="0"/>
          <a:chOff x="0" y="0"/>
          <a:chExt cx="0" cy="0"/>
        </a:xfrm>
      </p:grpSpPr>
      <p:sp>
        <p:nvSpPr>
          <p:cNvPr id="254" name="Google Shape;254;p22"/>
          <p:cNvSpPr/>
          <p:nvPr/>
        </p:nvSpPr>
        <p:spPr>
          <a:xfrm rot="-105469">
            <a:off x="1152589" y="-359199"/>
            <a:ext cx="16144783" cy="11048527"/>
          </a:xfrm>
          <a:custGeom>
            <a:rect b="b" l="l" r="r" t="t"/>
            <a:pathLst>
              <a:path extrusionOk="0" h="11048527" w="16144783">
                <a:moveTo>
                  <a:pt x="0" y="0"/>
                </a:moveTo>
                <a:lnTo>
                  <a:pt x="16144783" y="0"/>
                </a:lnTo>
                <a:lnTo>
                  <a:pt x="16144783" y="11048527"/>
                </a:lnTo>
                <a:lnTo>
                  <a:pt x="0" y="11048527"/>
                </a:lnTo>
                <a:lnTo>
                  <a:pt x="0" y="0"/>
                </a:lnTo>
                <a:close/>
              </a:path>
            </a:pathLst>
          </a:custGeom>
          <a:blipFill rotWithShape="1">
            <a:blip r:embed="rId3">
              <a:alphaModFix/>
            </a:blip>
            <a:stretch>
              <a:fillRect b="0" l="-7028" r="-7028" t="0"/>
            </a:stretch>
          </a:blipFill>
          <a:ln>
            <a:noFill/>
          </a:ln>
        </p:spPr>
      </p:sp>
      <p:sp>
        <p:nvSpPr>
          <p:cNvPr id="255" name="Google Shape;255;p22"/>
          <p:cNvSpPr txBox="1"/>
          <p:nvPr/>
        </p:nvSpPr>
        <p:spPr>
          <a:xfrm rot="-132597">
            <a:off x="1240811" y="133115"/>
            <a:ext cx="13560186" cy="949594"/>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6855" u="none" cap="none" strike="noStrike">
                <a:solidFill>
                  <a:srgbClr val="000000"/>
                </a:solidFill>
                <a:latin typeface="Poppins"/>
                <a:ea typeface="Poppins"/>
                <a:cs typeface="Poppins"/>
                <a:sym typeface="Poppins"/>
              </a:rPr>
              <a:t>Name Game </a:t>
            </a:r>
            <a:r>
              <a:rPr i="0" lang="en-US" sz="3600" u="none" cap="none" strike="noStrike">
                <a:solidFill>
                  <a:srgbClr val="000000"/>
                </a:solidFill>
                <a:latin typeface="Poppins"/>
                <a:ea typeface="Poppins"/>
                <a:cs typeface="Poppins"/>
                <a:sym typeface="Poppins"/>
              </a:rPr>
              <a:t>continu</a:t>
            </a:r>
            <a:r>
              <a:rPr lang="en-US" sz="3600">
                <a:latin typeface="Poppins"/>
                <a:ea typeface="Poppins"/>
                <a:cs typeface="Poppins"/>
                <a:sym typeface="Poppins"/>
              </a:rPr>
              <a:t>ed</a:t>
            </a:r>
            <a:endParaRPr sz="3600">
              <a:latin typeface="Poppins"/>
              <a:ea typeface="Poppins"/>
              <a:cs typeface="Poppins"/>
              <a:sym typeface="Poppins"/>
            </a:endParaRPr>
          </a:p>
        </p:txBody>
      </p:sp>
      <p:sp>
        <p:nvSpPr>
          <p:cNvPr id="256" name="Google Shape;256;p22"/>
          <p:cNvSpPr txBox="1"/>
          <p:nvPr/>
        </p:nvSpPr>
        <p:spPr>
          <a:xfrm rot="-132497">
            <a:off x="1449240" y="1243389"/>
            <a:ext cx="15579170" cy="8907326"/>
          </a:xfrm>
          <a:prstGeom prst="rect">
            <a:avLst/>
          </a:prstGeom>
          <a:noFill/>
          <a:ln>
            <a:noFill/>
          </a:ln>
        </p:spPr>
        <p:txBody>
          <a:bodyPr anchorCtr="0" anchor="t" bIns="0" lIns="0" spcFirstLastPara="1" rIns="0" wrap="square" tIns="0">
            <a:spAutoFit/>
          </a:bodyPr>
          <a:lstStyle/>
          <a:p>
            <a:pPr indent="0" lvl="0" marL="0" marR="0" rtl="0" algn="l">
              <a:lnSpc>
                <a:spcPct val="112000"/>
              </a:lnSpc>
              <a:spcBef>
                <a:spcPts val="0"/>
              </a:spcBef>
              <a:spcAft>
                <a:spcPts val="0"/>
              </a:spcAft>
              <a:buNone/>
            </a:pPr>
            <a:r>
              <a:rPr i="0" lang="en-US" sz="3800" u="none" cap="none" strike="noStrike">
                <a:solidFill>
                  <a:srgbClr val="000000"/>
                </a:solidFill>
                <a:latin typeface="Patrick Hand"/>
                <a:ea typeface="Patrick Hand"/>
                <a:cs typeface="Patrick Hand"/>
                <a:sym typeface="Patrick Hand"/>
              </a:rPr>
              <a:t>While this game is fun and silly, the reality is we are all on the same team.</a:t>
            </a:r>
            <a:endParaRPr sz="1000">
              <a:latin typeface="Patrick Hand"/>
              <a:ea typeface="Patrick Hand"/>
              <a:cs typeface="Patrick Hand"/>
              <a:sym typeface="Patrick Hand"/>
            </a:endParaRPr>
          </a:p>
          <a:p>
            <a:pPr indent="0" lvl="0" marL="0" marR="0" rtl="0" algn="l">
              <a:lnSpc>
                <a:spcPct val="112000"/>
              </a:lnSpc>
              <a:spcBef>
                <a:spcPts val="0"/>
              </a:spcBef>
              <a:spcAft>
                <a:spcPts val="0"/>
              </a:spcAft>
              <a:buNone/>
            </a:pPr>
            <a:r>
              <a:t/>
            </a:r>
            <a:endParaRPr i="0" sz="3800" u="none" cap="none" strike="noStrike">
              <a:solidFill>
                <a:srgbClr val="000000"/>
              </a:solidFill>
              <a:latin typeface="Patrick Hand"/>
              <a:ea typeface="Patrick Hand"/>
              <a:cs typeface="Patrick Hand"/>
              <a:sym typeface="Patrick Hand"/>
            </a:endParaRPr>
          </a:p>
          <a:p>
            <a:pPr indent="0" lvl="0" marL="0" marR="0" rtl="0" algn="l">
              <a:lnSpc>
                <a:spcPct val="112000"/>
              </a:lnSpc>
              <a:spcBef>
                <a:spcPts val="0"/>
              </a:spcBef>
              <a:spcAft>
                <a:spcPts val="0"/>
              </a:spcAft>
              <a:buNone/>
            </a:pPr>
            <a:r>
              <a:rPr i="0" lang="en-US" sz="3800" u="none" cap="none" strike="noStrike">
                <a:solidFill>
                  <a:srgbClr val="000000"/>
                </a:solidFill>
                <a:latin typeface="Patrick Hand"/>
                <a:ea typeface="Patrick Hand"/>
                <a:cs typeface="Patrick Hand"/>
                <a:sym typeface="Patrick Hand"/>
              </a:rPr>
              <a:t>We are winners when everyone can participate and have fun.</a:t>
            </a:r>
            <a:endParaRPr sz="1000">
              <a:latin typeface="Patrick Hand"/>
              <a:ea typeface="Patrick Hand"/>
              <a:cs typeface="Patrick Hand"/>
              <a:sym typeface="Patrick Hand"/>
            </a:endParaRPr>
          </a:p>
          <a:p>
            <a:pPr indent="0" lvl="0" marL="0" marR="0" rtl="0" algn="l">
              <a:lnSpc>
                <a:spcPct val="112000"/>
              </a:lnSpc>
              <a:spcBef>
                <a:spcPts val="0"/>
              </a:spcBef>
              <a:spcAft>
                <a:spcPts val="0"/>
              </a:spcAft>
              <a:buNone/>
            </a:pPr>
            <a:r>
              <a:t/>
            </a:r>
            <a:endParaRPr i="0" sz="3800" u="none" cap="none" strike="noStrike">
              <a:solidFill>
                <a:srgbClr val="000000"/>
              </a:solidFill>
              <a:latin typeface="Patrick Hand"/>
              <a:ea typeface="Patrick Hand"/>
              <a:cs typeface="Patrick Hand"/>
              <a:sym typeface="Patrick Hand"/>
            </a:endParaRPr>
          </a:p>
          <a:p>
            <a:pPr indent="0" lvl="0" marL="0" marR="0" rtl="0" algn="l">
              <a:lnSpc>
                <a:spcPct val="112000"/>
              </a:lnSpc>
              <a:spcBef>
                <a:spcPts val="0"/>
              </a:spcBef>
              <a:spcAft>
                <a:spcPts val="0"/>
              </a:spcAft>
              <a:buNone/>
            </a:pPr>
            <a:r>
              <a:rPr i="0" lang="en-US" sz="3800" u="none" cap="none" strike="noStrike">
                <a:solidFill>
                  <a:srgbClr val="000000"/>
                </a:solidFill>
                <a:latin typeface="Patrick Hand"/>
                <a:ea typeface="Patrick Hand"/>
                <a:cs typeface="Patrick Hand"/>
                <a:sym typeface="Patrick Hand"/>
              </a:rPr>
              <a:t>This year there will be times when we win and there will be even more times when we lose. </a:t>
            </a:r>
            <a:endParaRPr sz="1000">
              <a:latin typeface="Patrick Hand"/>
              <a:ea typeface="Patrick Hand"/>
              <a:cs typeface="Patrick Hand"/>
              <a:sym typeface="Patrick Hand"/>
            </a:endParaRPr>
          </a:p>
          <a:p>
            <a:pPr indent="0" lvl="0" marL="0" marR="0" rtl="0" algn="l">
              <a:lnSpc>
                <a:spcPct val="112000"/>
              </a:lnSpc>
              <a:spcBef>
                <a:spcPts val="0"/>
              </a:spcBef>
              <a:spcAft>
                <a:spcPts val="0"/>
              </a:spcAft>
              <a:buNone/>
            </a:pPr>
            <a:r>
              <a:t/>
            </a:r>
            <a:endParaRPr i="0" sz="3800" u="none" cap="none" strike="noStrike">
              <a:solidFill>
                <a:srgbClr val="000000"/>
              </a:solidFill>
              <a:latin typeface="Patrick Hand"/>
              <a:ea typeface="Patrick Hand"/>
              <a:cs typeface="Patrick Hand"/>
              <a:sym typeface="Patrick Hand"/>
            </a:endParaRPr>
          </a:p>
          <a:p>
            <a:pPr indent="0" lvl="0" marL="0" marR="0" rtl="0" algn="l">
              <a:lnSpc>
                <a:spcPct val="112000"/>
              </a:lnSpc>
              <a:spcBef>
                <a:spcPts val="0"/>
              </a:spcBef>
              <a:spcAft>
                <a:spcPts val="0"/>
              </a:spcAft>
              <a:buNone/>
            </a:pPr>
            <a:r>
              <a:rPr i="0" lang="en-US" sz="3800" u="sng" cap="none" strike="noStrike">
                <a:solidFill>
                  <a:srgbClr val="000000"/>
                </a:solidFill>
                <a:latin typeface="Patrick Hand"/>
                <a:ea typeface="Patrick Hand"/>
                <a:cs typeface="Patrick Hand"/>
                <a:sym typeface="Patrick Hand"/>
                <a:hlinkClick r:id="rId4">
                  <a:extLst>
                    <a:ext uri="{A12FA001-AC4F-418D-AE19-62706E023703}">
                      <ahyp:hlinkClr val="tx"/>
                    </a:ext>
                  </a:extLst>
                </a:hlinkClick>
              </a:rPr>
              <a:t>Listen to Roger Federer’s speech at Dartmouth</a:t>
            </a:r>
            <a:r>
              <a:rPr i="0" lang="en-US" sz="3800" u="none" cap="none" strike="noStrike">
                <a:solidFill>
                  <a:srgbClr val="000000"/>
                </a:solidFill>
                <a:latin typeface="Patrick Hand"/>
                <a:ea typeface="Patrick Hand"/>
                <a:cs typeface="Patrick Hand"/>
                <a:sym typeface="Patrick Hand"/>
              </a:rPr>
              <a:t>. Federer is one of the world’s greatest tennis players.</a:t>
            </a:r>
            <a:endParaRPr sz="1000">
              <a:latin typeface="Patrick Hand"/>
              <a:ea typeface="Patrick Hand"/>
              <a:cs typeface="Patrick Hand"/>
              <a:sym typeface="Patrick Hand"/>
            </a:endParaRPr>
          </a:p>
          <a:p>
            <a:pPr indent="0" lvl="0" marL="0" marR="0" rtl="0" algn="l">
              <a:lnSpc>
                <a:spcPct val="112000"/>
              </a:lnSpc>
              <a:spcBef>
                <a:spcPts val="0"/>
              </a:spcBef>
              <a:spcAft>
                <a:spcPts val="0"/>
              </a:spcAft>
              <a:buNone/>
            </a:pPr>
            <a:r>
              <a:t/>
            </a:r>
            <a:endParaRPr i="0" sz="3800" u="none" cap="none" strike="noStrike">
              <a:solidFill>
                <a:srgbClr val="000000"/>
              </a:solidFill>
              <a:latin typeface="Patrick Hand"/>
              <a:ea typeface="Patrick Hand"/>
              <a:cs typeface="Patrick Hand"/>
              <a:sym typeface="Patrick Hand"/>
            </a:endParaRPr>
          </a:p>
          <a:p>
            <a:pPr indent="0" lvl="0" marL="0" marR="0" rtl="0" algn="l">
              <a:lnSpc>
                <a:spcPct val="112000"/>
              </a:lnSpc>
              <a:spcBef>
                <a:spcPts val="0"/>
              </a:spcBef>
              <a:spcAft>
                <a:spcPts val="0"/>
              </a:spcAft>
              <a:buNone/>
            </a:pPr>
            <a:r>
              <a:rPr i="0" lang="en-US" sz="2800" u="none" cap="none" strike="noStrike">
                <a:solidFill>
                  <a:srgbClr val="000000"/>
                </a:solidFill>
                <a:latin typeface="Patrick Hand"/>
                <a:ea typeface="Patrick Hand"/>
                <a:cs typeface="Patrick Hand"/>
                <a:sym typeface="Patrick Hand"/>
              </a:rPr>
              <a:t> https://www.youtube.com/watch?v=_ILk8Yai3Wo</a:t>
            </a:r>
            <a:endParaRPr sz="1000">
              <a:latin typeface="Patrick Hand"/>
              <a:ea typeface="Patrick Hand"/>
              <a:cs typeface="Patrick Hand"/>
              <a:sym typeface="Patrick Hand"/>
            </a:endParaRPr>
          </a:p>
          <a:p>
            <a:pPr indent="0" lvl="0" marL="0" marR="0" rtl="0" algn="l">
              <a:lnSpc>
                <a:spcPct val="147000"/>
              </a:lnSpc>
              <a:spcBef>
                <a:spcPts val="0"/>
              </a:spcBef>
              <a:spcAft>
                <a:spcPts val="0"/>
              </a:spcAft>
              <a:buNone/>
            </a:pPr>
            <a:r>
              <a:t/>
            </a:r>
            <a:endParaRPr i="0" sz="2800" u="none" cap="none" strike="noStrike">
              <a:solidFill>
                <a:srgbClr val="000000"/>
              </a:solidFill>
              <a:latin typeface="Patrick Hand"/>
              <a:ea typeface="Patrick Hand"/>
              <a:cs typeface="Patrick Hand"/>
              <a:sym typeface="Patrick Hand"/>
            </a:endParaRPr>
          </a:p>
          <a:p>
            <a:pPr indent="0" lvl="0" marL="0" marR="0" rtl="0" algn="l">
              <a:lnSpc>
                <a:spcPct val="112000"/>
              </a:lnSpc>
              <a:spcBef>
                <a:spcPts val="0"/>
              </a:spcBef>
              <a:spcAft>
                <a:spcPts val="0"/>
              </a:spcAft>
              <a:buNone/>
            </a:pPr>
            <a:r>
              <a:rPr i="0" lang="en-US" sz="3800" u="none" cap="none" strike="noStrike">
                <a:solidFill>
                  <a:srgbClr val="000000"/>
                </a:solidFill>
                <a:latin typeface="Patrick Hand"/>
                <a:ea typeface="Patrick Hand"/>
                <a:cs typeface="Patrick Hand"/>
                <a:sym typeface="Patrick Hand"/>
              </a:rPr>
              <a:t>Negative energy is wasted energy. The best accepts their loses and then moves on. </a:t>
            </a:r>
            <a:endParaRPr sz="1000">
              <a:latin typeface="Patrick Hand"/>
              <a:ea typeface="Patrick Hand"/>
              <a:cs typeface="Patrick Hand"/>
              <a:sym typeface="Patrick Hand"/>
            </a:endParaRPr>
          </a:p>
          <a:p>
            <a:pPr indent="0" lvl="0" marL="0" marR="0" rtl="0" algn="l">
              <a:lnSpc>
                <a:spcPct val="112000"/>
              </a:lnSpc>
              <a:spcBef>
                <a:spcPts val="0"/>
              </a:spcBef>
              <a:spcAft>
                <a:spcPts val="0"/>
              </a:spcAft>
              <a:buNone/>
            </a:pPr>
            <a:r>
              <a:t/>
            </a:r>
            <a:endParaRPr i="0" sz="3800" u="none" cap="none" strike="noStrike">
              <a:solidFill>
                <a:srgbClr val="000000"/>
              </a:solidFill>
              <a:latin typeface="Patrick Hand"/>
              <a:ea typeface="Patrick Hand"/>
              <a:cs typeface="Patrick Hand"/>
              <a:sym typeface="Patrick Hand"/>
            </a:endParaRPr>
          </a:p>
          <a:p>
            <a:pPr indent="0" lvl="0" marL="0" marR="0" rtl="0" algn="l">
              <a:lnSpc>
                <a:spcPct val="112000"/>
              </a:lnSpc>
              <a:spcBef>
                <a:spcPts val="0"/>
              </a:spcBef>
              <a:spcAft>
                <a:spcPts val="0"/>
              </a:spcAft>
              <a:buNone/>
            </a:pPr>
            <a:r>
              <a:t/>
            </a:r>
            <a:endParaRPr i="0" sz="3800" u="none" cap="none" strike="noStrike">
              <a:solidFill>
                <a:srgbClr val="000000"/>
              </a:solidFill>
              <a:latin typeface="Patrick Hand"/>
              <a:ea typeface="Patrick Hand"/>
              <a:cs typeface="Patrick Hand"/>
              <a:sym typeface="Patrick Hand"/>
            </a:endParaRPr>
          </a:p>
        </p:txBody>
      </p:sp>
      <p:sp>
        <p:nvSpPr>
          <p:cNvPr id="257" name="Google Shape;257;p22"/>
          <p:cNvSpPr txBox="1"/>
          <p:nvPr/>
        </p:nvSpPr>
        <p:spPr>
          <a:xfrm>
            <a:off x="182575" y="9665950"/>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261" name="Shape 261"/>
        <p:cNvGrpSpPr/>
        <p:nvPr/>
      </p:nvGrpSpPr>
      <p:grpSpPr>
        <a:xfrm>
          <a:off x="0" y="0"/>
          <a:ext cx="0" cy="0"/>
          <a:chOff x="0" y="0"/>
          <a:chExt cx="0" cy="0"/>
        </a:xfrm>
      </p:grpSpPr>
      <p:sp>
        <p:nvSpPr>
          <p:cNvPr id="262" name="Google Shape;262;p23"/>
          <p:cNvSpPr/>
          <p:nvPr/>
        </p:nvSpPr>
        <p:spPr>
          <a:xfrm rot="-105469">
            <a:off x="1550161" y="-113645"/>
            <a:ext cx="14830321" cy="10942612"/>
          </a:xfrm>
          <a:custGeom>
            <a:rect b="b" l="l" r="r" t="t"/>
            <a:pathLst>
              <a:path extrusionOk="0" h="10942612" w="14830321">
                <a:moveTo>
                  <a:pt x="0" y="0"/>
                </a:moveTo>
                <a:lnTo>
                  <a:pt x="14830321" y="0"/>
                </a:lnTo>
                <a:lnTo>
                  <a:pt x="14830321" y="10942612"/>
                </a:lnTo>
                <a:lnTo>
                  <a:pt x="0" y="10942612"/>
                </a:lnTo>
                <a:lnTo>
                  <a:pt x="0" y="0"/>
                </a:lnTo>
                <a:close/>
              </a:path>
            </a:pathLst>
          </a:custGeom>
          <a:blipFill rotWithShape="1">
            <a:blip r:embed="rId3">
              <a:alphaModFix/>
            </a:blip>
            <a:stretch>
              <a:fillRect b="0" l="-11487" r="-11487" t="0"/>
            </a:stretch>
          </a:blipFill>
          <a:ln>
            <a:noFill/>
          </a:ln>
        </p:spPr>
      </p:sp>
      <p:sp>
        <p:nvSpPr>
          <p:cNvPr id="263" name="Google Shape;263;p23"/>
          <p:cNvSpPr txBox="1"/>
          <p:nvPr/>
        </p:nvSpPr>
        <p:spPr>
          <a:xfrm rot="-114638">
            <a:off x="2766462" y="2108485"/>
            <a:ext cx="12388826" cy="2362797"/>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Two</a:t>
            </a:r>
            <a:endParaRPr/>
          </a:p>
        </p:txBody>
      </p:sp>
      <p:grpSp>
        <p:nvGrpSpPr>
          <p:cNvPr id="264" name="Google Shape;264;p23"/>
          <p:cNvGrpSpPr/>
          <p:nvPr/>
        </p:nvGrpSpPr>
        <p:grpSpPr>
          <a:xfrm rot="-102226">
            <a:off x="4456425" y="4616738"/>
            <a:ext cx="9018126" cy="1482395"/>
            <a:chOff x="0" y="0"/>
            <a:chExt cx="12023662" cy="1976443"/>
          </a:xfrm>
        </p:grpSpPr>
        <p:grpSp>
          <p:nvGrpSpPr>
            <p:cNvPr id="265" name="Google Shape;265;p23"/>
            <p:cNvGrpSpPr/>
            <p:nvPr/>
          </p:nvGrpSpPr>
          <p:grpSpPr>
            <a:xfrm>
              <a:off x="0" y="0"/>
              <a:ext cx="12023662" cy="1976443"/>
              <a:chOff x="0" y="0"/>
              <a:chExt cx="11797642" cy="1939290"/>
            </a:xfrm>
          </p:grpSpPr>
          <p:sp>
            <p:nvSpPr>
              <p:cNvPr id="266" name="Google Shape;266;p23"/>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3"/>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8" name="Google Shape;268;p23"/>
            <p:cNvSpPr txBox="1"/>
            <p:nvPr/>
          </p:nvSpPr>
          <p:spPr>
            <a:xfrm>
              <a:off x="371302" y="496181"/>
              <a:ext cx="11281200" cy="123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5997" u="none" cap="none" strike="noStrike">
                  <a:solidFill>
                    <a:srgbClr val="0C0D0E"/>
                  </a:solidFill>
                  <a:latin typeface="Poppins"/>
                  <a:ea typeface="Poppins"/>
                  <a:cs typeface="Poppins"/>
                  <a:sym typeface="Poppins"/>
                </a:rPr>
                <a:t>Week One</a:t>
              </a:r>
              <a:endParaRPr>
                <a:latin typeface="Poppins"/>
                <a:ea typeface="Poppins"/>
                <a:cs typeface="Poppins"/>
                <a:sym typeface="Poppins"/>
              </a:endParaRPr>
            </a:p>
          </p:txBody>
        </p:sp>
      </p:grpSp>
      <p:sp>
        <p:nvSpPr>
          <p:cNvPr id="269" name="Google Shape;269;p23"/>
          <p:cNvSpPr/>
          <p:nvPr/>
        </p:nvSpPr>
        <p:spPr>
          <a:xfrm>
            <a:off x="11990421" y="4671365"/>
            <a:ext cx="4926414" cy="5407039"/>
          </a:xfrm>
          <a:custGeom>
            <a:rect b="b" l="l" r="r" t="t"/>
            <a:pathLst>
              <a:path extrusionOk="0" h="5407039" w="4926414">
                <a:moveTo>
                  <a:pt x="0" y="0"/>
                </a:moveTo>
                <a:lnTo>
                  <a:pt x="4926414" y="0"/>
                </a:lnTo>
                <a:lnTo>
                  <a:pt x="4926414" y="5407040"/>
                </a:lnTo>
                <a:lnTo>
                  <a:pt x="0" y="5407040"/>
                </a:lnTo>
                <a:lnTo>
                  <a:pt x="0" y="0"/>
                </a:lnTo>
                <a:close/>
              </a:path>
            </a:pathLst>
          </a:custGeom>
          <a:blipFill rotWithShape="1">
            <a:blip r:embed="rId4">
              <a:alphaModFix/>
            </a:blip>
            <a:stretch>
              <a:fillRect b="0" l="0" r="0" t="0"/>
            </a:stretch>
          </a:blipFill>
          <a:ln>
            <a:noFill/>
          </a:ln>
        </p:spPr>
      </p:sp>
      <p:grpSp>
        <p:nvGrpSpPr>
          <p:cNvPr id="270" name="Google Shape;270;p23"/>
          <p:cNvGrpSpPr/>
          <p:nvPr/>
        </p:nvGrpSpPr>
        <p:grpSpPr>
          <a:xfrm>
            <a:off x="14453625" y="2479027"/>
            <a:ext cx="3455289" cy="2774439"/>
            <a:chOff x="0" y="0"/>
            <a:chExt cx="4607052" cy="3174779"/>
          </a:xfrm>
        </p:grpSpPr>
        <p:sp>
          <p:nvSpPr>
            <p:cNvPr id="271" name="Google Shape;271;p23"/>
            <p:cNvSpPr/>
            <p:nvPr/>
          </p:nvSpPr>
          <p:spPr>
            <a:xfrm>
              <a:off x="0" y="0"/>
              <a:ext cx="4607052" cy="3174779"/>
            </a:xfrm>
            <a:custGeom>
              <a:rect b="b" l="l" r="r" t="t"/>
              <a:pathLst>
                <a:path extrusionOk="0" h="3174779" w="4607052">
                  <a:moveTo>
                    <a:pt x="0" y="0"/>
                  </a:moveTo>
                  <a:lnTo>
                    <a:pt x="4607052" y="0"/>
                  </a:lnTo>
                  <a:lnTo>
                    <a:pt x="4607052" y="3174779"/>
                  </a:lnTo>
                  <a:lnTo>
                    <a:pt x="0" y="3174779"/>
                  </a:lnTo>
                  <a:lnTo>
                    <a:pt x="0" y="0"/>
                  </a:lnTo>
                  <a:close/>
                </a:path>
              </a:pathLst>
            </a:custGeom>
            <a:blipFill rotWithShape="1">
              <a:blip r:embed="rId5">
                <a:alphaModFix/>
              </a:blip>
              <a:stretch>
                <a:fillRect b="-19260" l="0" r="0" t="-19260"/>
              </a:stretch>
            </a:blipFill>
            <a:ln>
              <a:noFill/>
            </a:ln>
          </p:spPr>
        </p:sp>
        <p:sp>
          <p:nvSpPr>
            <p:cNvPr id="272" name="Google Shape;272;p23"/>
            <p:cNvSpPr txBox="1"/>
            <p:nvPr/>
          </p:nvSpPr>
          <p:spPr>
            <a:xfrm rot="-169606">
              <a:off x="471748" y="863033"/>
              <a:ext cx="4118311" cy="427117"/>
            </a:xfrm>
            <a:prstGeom prst="rect">
              <a:avLst/>
            </a:prstGeom>
            <a:noFill/>
            <a:ln>
              <a:noFill/>
            </a:ln>
          </p:spPr>
          <p:txBody>
            <a:bodyPr anchorCtr="0" anchor="t" bIns="0" lIns="0" spcFirstLastPara="1" rIns="0" wrap="square" tIns="0">
              <a:spAutoFit/>
            </a:bodyPr>
            <a:lstStyle/>
            <a:p>
              <a:pPr indent="0" lvl="0" marL="0" marR="0" rtl="0" algn="ctr">
                <a:lnSpc>
                  <a:spcPct val="139977"/>
                </a:lnSpc>
                <a:spcBef>
                  <a:spcPts val="0"/>
                </a:spcBef>
                <a:spcAft>
                  <a:spcPts val="0"/>
                </a:spcAft>
                <a:buNone/>
              </a:pPr>
              <a:r>
                <a:rPr i="0" lang="en-US" sz="2424" u="none" cap="none" strike="noStrike">
                  <a:solidFill>
                    <a:srgbClr val="000000"/>
                  </a:solidFill>
                  <a:latin typeface="Poppins"/>
                  <a:ea typeface="Poppins"/>
                  <a:cs typeface="Poppins"/>
                  <a:sym typeface="Poppins"/>
                </a:rPr>
                <a:t>Could you find me?</a:t>
              </a:r>
              <a:endParaRPr sz="1100">
                <a:latin typeface="Poppins"/>
                <a:ea typeface="Poppins"/>
                <a:cs typeface="Poppins"/>
                <a:sym typeface="Poppins"/>
              </a:endParaRPr>
            </a:p>
          </p:txBody>
        </p:sp>
      </p:grpSp>
      <p:sp>
        <p:nvSpPr>
          <p:cNvPr id="273" name="Google Shape;273;p23"/>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277" name="Shape 277"/>
        <p:cNvGrpSpPr/>
        <p:nvPr/>
      </p:nvGrpSpPr>
      <p:grpSpPr>
        <a:xfrm>
          <a:off x="0" y="0"/>
          <a:ext cx="0" cy="0"/>
          <a:chOff x="0" y="0"/>
          <a:chExt cx="0" cy="0"/>
        </a:xfrm>
      </p:grpSpPr>
      <p:sp>
        <p:nvSpPr>
          <p:cNvPr id="278" name="Google Shape;278;p24"/>
          <p:cNvSpPr/>
          <p:nvPr/>
        </p:nvSpPr>
        <p:spPr>
          <a:xfrm>
            <a:off x="2262140" y="-602482"/>
            <a:ext cx="13658560" cy="12029136"/>
          </a:xfrm>
          <a:custGeom>
            <a:rect b="b" l="l" r="r" t="t"/>
            <a:pathLst>
              <a:path extrusionOk="0" h="12029136" w="13658560">
                <a:moveTo>
                  <a:pt x="0" y="0"/>
                </a:moveTo>
                <a:lnTo>
                  <a:pt x="13658559" y="0"/>
                </a:lnTo>
                <a:lnTo>
                  <a:pt x="13658559" y="12029136"/>
                </a:lnTo>
                <a:lnTo>
                  <a:pt x="0" y="12029136"/>
                </a:lnTo>
                <a:lnTo>
                  <a:pt x="0" y="0"/>
                </a:lnTo>
                <a:close/>
              </a:path>
            </a:pathLst>
          </a:custGeom>
          <a:blipFill rotWithShape="1">
            <a:blip r:embed="rId3">
              <a:alphaModFix/>
            </a:blip>
            <a:stretch>
              <a:fillRect b="0" l="-23391" r="-23391" t="0"/>
            </a:stretch>
          </a:blipFill>
          <a:ln>
            <a:noFill/>
          </a:ln>
        </p:spPr>
      </p:sp>
      <p:sp>
        <p:nvSpPr>
          <p:cNvPr id="279" name="Google Shape;279;p24"/>
          <p:cNvSpPr txBox="1"/>
          <p:nvPr/>
        </p:nvSpPr>
        <p:spPr>
          <a:xfrm>
            <a:off x="3322840" y="2260545"/>
            <a:ext cx="11937000" cy="58503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Good morning, everyone! </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It’s our second day together, and already I can tell this is going to be a special group. Today, let’s remember that every choice we make, every word we speak, and every action we do helps make our classroom feel safe, kind, and respectful for everyone. </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We ALL belong here, and today we are going to create together a class agreement, which will help us all feel safe and respected.</a:t>
            </a:r>
            <a:endParaRPr>
              <a:latin typeface="Patrick Hand"/>
              <a:ea typeface="Patrick Hand"/>
              <a:cs typeface="Patrick Hand"/>
              <a:sym typeface="Patrick Hand"/>
            </a:endParaRPr>
          </a:p>
        </p:txBody>
      </p:sp>
      <p:sp>
        <p:nvSpPr>
          <p:cNvPr id="280" name="Google Shape;280;p24"/>
          <p:cNvSpPr txBox="1"/>
          <p:nvPr/>
        </p:nvSpPr>
        <p:spPr>
          <a:xfrm>
            <a:off x="5714904" y="440031"/>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Two</a:t>
            </a:r>
            <a:endParaRPr/>
          </a:p>
        </p:txBody>
      </p:sp>
      <p:sp>
        <p:nvSpPr>
          <p:cNvPr id="281" name="Google Shape;281;p24"/>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285" name="Shape 285"/>
        <p:cNvGrpSpPr/>
        <p:nvPr/>
      </p:nvGrpSpPr>
      <p:grpSpPr>
        <a:xfrm>
          <a:off x="0" y="0"/>
          <a:ext cx="0" cy="0"/>
          <a:chOff x="0" y="0"/>
          <a:chExt cx="0" cy="0"/>
        </a:xfrm>
      </p:grpSpPr>
      <p:sp>
        <p:nvSpPr>
          <p:cNvPr id="286" name="Google Shape;286;p25"/>
          <p:cNvSpPr/>
          <p:nvPr/>
        </p:nvSpPr>
        <p:spPr>
          <a:xfrm rot="-130386">
            <a:off x="968304" y="728640"/>
            <a:ext cx="13785451" cy="8271270"/>
          </a:xfrm>
          <a:custGeom>
            <a:rect b="b" l="l" r="r" t="t"/>
            <a:pathLst>
              <a:path extrusionOk="0" h="8271270" w="13785451">
                <a:moveTo>
                  <a:pt x="0" y="0"/>
                </a:moveTo>
                <a:lnTo>
                  <a:pt x="13785451" y="0"/>
                </a:lnTo>
                <a:lnTo>
                  <a:pt x="13785451" y="8271271"/>
                </a:lnTo>
                <a:lnTo>
                  <a:pt x="0" y="8271271"/>
                </a:lnTo>
                <a:lnTo>
                  <a:pt x="0" y="0"/>
                </a:lnTo>
                <a:close/>
              </a:path>
            </a:pathLst>
          </a:custGeom>
          <a:blipFill rotWithShape="1">
            <a:blip r:embed="rId3">
              <a:alphaModFix/>
            </a:blip>
            <a:stretch>
              <a:fillRect b="0" l="0" r="0" t="0"/>
            </a:stretch>
          </a:blipFill>
          <a:ln>
            <a:noFill/>
          </a:ln>
        </p:spPr>
      </p:sp>
      <p:sp>
        <p:nvSpPr>
          <p:cNvPr id="287" name="Google Shape;287;p25">
            <a:hlinkClick r:id="rId4"/>
          </p:cNvPr>
          <p:cNvSpPr/>
          <p:nvPr/>
        </p:nvSpPr>
        <p:spPr>
          <a:xfrm rot="-178129">
            <a:off x="2405956" y="2232619"/>
            <a:ext cx="10349799" cy="5821762"/>
          </a:xfrm>
          <a:custGeom>
            <a:rect b="b" l="l" r="r" t="t"/>
            <a:pathLst>
              <a:path extrusionOk="0" h="5821762" w="10349799">
                <a:moveTo>
                  <a:pt x="0" y="0"/>
                </a:moveTo>
                <a:lnTo>
                  <a:pt x="10349799" y="0"/>
                </a:lnTo>
                <a:lnTo>
                  <a:pt x="10349799" y="5821762"/>
                </a:lnTo>
                <a:lnTo>
                  <a:pt x="0" y="5821762"/>
                </a:lnTo>
                <a:lnTo>
                  <a:pt x="0" y="0"/>
                </a:lnTo>
                <a:close/>
              </a:path>
            </a:pathLst>
          </a:custGeom>
          <a:blipFill rotWithShape="1">
            <a:blip r:embed="rId5">
              <a:alphaModFix/>
            </a:blip>
            <a:stretch>
              <a:fillRect b="0" l="0" r="0" t="0"/>
            </a:stretch>
          </a:blipFill>
          <a:ln>
            <a:noFill/>
          </a:ln>
        </p:spPr>
      </p:sp>
      <p:sp>
        <p:nvSpPr>
          <p:cNvPr id="288" name="Google Shape;288;p25"/>
          <p:cNvSpPr/>
          <p:nvPr/>
        </p:nvSpPr>
        <p:spPr>
          <a:xfrm>
            <a:off x="11606250" y="5796805"/>
            <a:ext cx="6681750" cy="4000698"/>
          </a:xfrm>
          <a:custGeom>
            <a:rect b="b" l="l" r="r" t="t"/>
            <a:pathLst>
              <a:path extrusionOk="0" h="4000698" w="6681750">
                <a:moveTo>
                  <a:pt x="0" y="0"/>
                </a:moveTo>
                <a:lnTo>
                  <a:pt x="6681750" y="0"/>
                </a:lnTo>
                <a:lnTo>
                  <a:pt x="6681750" y="4000698"/>
                </a:lnTo>
                <a:lnTo>
                  <a:pt x="0" y="4000698"/>
                </a:lnTo>
                <a:lnTo>
                  <a:pt x="0" y="0"/>
                </a:lnTo>
                <a:close/>
              </a:path>
            </a:pathLst>
          </a:custGeom>
          <a:blipFill rotWithShape="1">
            <a:blip r:embed="rId6">
              <a:alphaModFix/>
            </a:blip>
            <a:stretch>
              <a:fillRect b="0" l="0" r="0" t="0"/>
            </a:stretch>
          </a:blipFill>
          <a:ln>
            <a:noFill/>
          </a:ln>
        </p:spPr>
      </p:sp>
      <p:sp>
        <p:nvSpPr>
          <p:cNvPr id="289" name="Google Shape;289;p25"/>
          <p:cNvSpPr txBox="1"/>
          <p:nvPr/>
        </p:nvSpPr>
        <p:spPr>
          <a:xfrm rot="-149978">
            <a:off x="2141090" y="1314163"/>
            <a:ext cx="5702426" cy="1283427"/>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8338" u="none" cap="none" strike="noStrike">
                <a:solidFill>
                  <a:srgbClr val="000000"/>
                </a:solidFill>
                <a:latin typeface="Poppins"/>
                <a:ea typeface="Poppins"/>
                <a:cs typeface="Poppins"/>
                <a:sym typeface="Poppins"/>
              </a:rPr>
              <a:t>Meet Dizzy</a:t>
            </a:r>
            <a:endParaRPr>
              <a:latin typeface="Poppins"/>
              <a:ea typeface="Poppins"/>
              <a:cs typeface="Poppins"/>
              <a:sym typeface="Poppins"/>
            </a:endParaRPr>
          </a:p>
        </p:txBody>
      </p:sp>
      <p:sp>
        <p:nvSpPr>
          <p:cNvPr id="290" name="Google Shape;290;p25"/>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294" name="Shape 294"/>
        <p:cNvGrpSpPr/>
        <p:nvPr/>
      </p:nvGrpSpPr>
      <p:grpSpPr>
        <a:xfrm>
          <a:off x="0" y="0"/>
          <a:ext cx="0" cy="0"/>
          <a:chOff x="0" y="0"/>
          <a:chExt cx="0" cy="0"/>
        </a:xfrm>
      </p:grpSpPr>
      <p:sp>
        <p:nvSpPr>
          <p:cNvPr id="295" name="Google Shape;295;p26"/>
          <p:cNvSpPr/>
          <p:nvPr/>
        </p:nvSpPr>
        <p:spPr>
          <a:xfrm>
            <a:off x="921814" y="-266706"/>
            <a:ext cx="15698378" cy="10276283"/>
          </a:xfrm>
          <a:custGeom>
            <a:rect b="b" l="l" r="r" t="t"/>
            <a:pathLst>
              <a:path extrusionOk="0" h="10276283" w="15698378">
                <a:moveTo>
                  <a:pt x="0" y="0"/>
                </a:moveTo>
                <a:lnTo>
                  <a:pt x="15698378" y="0"/>
                </a:lnTo>
                <a:lnTo>
                  <a:pt x="15698378" y="10276282"/>
                </a:lnTo>
                <a:lnTo>
                  <a:pt x="0" y="10276282"/>
                </a:lnTo>
                <a:lnTo>
                  <a:pt x="0" y="0"/>
                </a:lnTo>
                <a:close/>
              </a:path>
            </a:pathLst>
          </a:custGeom>
          <a:blipFill rotWithShape="1">
            <a:blip r:embed="rId3">
              <a:alphaModFix/>
            </a:blip>
            <a:stretch>
              <a:fillRect b="0" l="-4549" r="-4549" t="0"/>
            </a:stretch>
          </a:blipFill>
          <a:ln>
            <a:noFill/>
          </a:ln>
        </p:spPr>
      </p:sp>
      <p:sp>
        <p:nvSpPr>
          <p:cNvPr id="296" name="Google Shape;296;p26"/>
          <p:cNvSpPr/>
          <p:nvPr/>
        </p:nvSpPr>
        <p:spPr>
          <a:xfrm>
            <a:off x="5326900" y="3432908"/>
            <a:ext cx="6562131" cy="7746736"/>
          </a:xfrm>
          <a:custGeom>
            <a:rect b="b" l="l" r="r" t="t"/>
            <a:pathLst>
              <a:path extrusionOk="0" h="7746736" w="6562131">
                <a:moveTo>
                  <a:pt x="0" y="0"/>
                </a:moveTo>
                <a:lnTo>
                  <a:pt x="6562130" y="0"/>
                </a:lnTo>
                <a:lnTo>
                  <a:pt x="6562130" y="7746736"/>
                </a:lnTo>
                <a:lnTo>
                  <a:pt x="0" y="7746736"/>
                </a:lnTo>
                <a:lnTo>
                  <a:pt x="0" y="0"/>
                </a:lnTo>
                <a:close/>
              </a:path>
            </a:pathLst>
          </a:custGeom>
          <a:blipFill rotWithShape="1">
            <a:blip r:embed="rId4">
              <a:alphaModFix/>
            </a:blip>
            <a:stretch>
              <a:fillRect b="0" l="0" r="0" t="0"/>
            </a:stretch>
          </a:blipFill>
          <a:ln>
            <a:noFill/>
          </a:ln>
        </p:spPr>
      </p:sp>
      <p:grpSp>
        <p:nvGrpSpPr>
          <p:cNvPr id="297" name="Google Shape;297;p26"/>
          <p:cNvGrpSpPr/>
          <p:nvPr/>
        </p:nvGrpSpPr>
        <p:grpSpPr>
          <a:xfrm>
            <a:off x="2262140" y="4565833"/>
            <a:ext cx="3600911" cy="990291"/>
            <a:chOff x="0" y="0"/>
            <a:chExt cx="4801215" cy="1320389"/>
          </a:xfrm>
        </p:grpSpPr>
        <p:grpSp>
          <p:nvGrpSpPr>
            <p:cNvPr id="298" name="Google Shape;298;p26"/>
            <p:cNvGrpSpPr/>
            <p:nvPr/>
          </p:nvGrpSpPr>
          <p:grpSpPr>
            <a:xfrm rot="-102414">
              <a:off x="16500" y="70753"/>
              <a:ext cx="4768215" cy="1178883"/>
              <a:chOff x="0" y="0"/>
              <a:chExt cx="7823353" cy="1934229"/>
            </a:xfrm>
          </p:grpSpPr>
          <p:sp>
            <p:nvSpPr>
              <p:cNvPr id="299" name="Google Shape;299;p26"/>
              <p:cNvSpPr/>
              <p:nvPr/>
            </p:nvSpPr>
            <p:spPr>
              <a:xfrm>
                <a:off x="12700" y="12700"/>
                <a:ext cx="7797953" cy="1908829"/>
              </a:xfrm>
              <a:custGeom>
                <a:rect b="b" l="l" r="r" t="t"/>
                <a:pathLst>
                  <a:path extrusionOk="0" h="1908829" w="7797953">
                    <a:moveTo>
                      <a:pt x="6841009" y="1908829"/>
                    </a:moveTo>
                    <a:lnTo>
                      <a:pt x="956945" y="1908829"/>
                    </a:lnTo>
                    <a:cubicBezTo>
                      <a:pt x="428371" y="1908829"/>
                      <a:pt x="0" y="1480331"/>
                      <a:pt x="0" y="954414"/>
                    </a:cubicBezTo>
                    <a:cubicBezTo>
                      <a:pt x="0" y="428371"/>
                      <a:pt x="428371" y="0"/>
                      <a:pt x="956945" y="0"/>
                    </a:cubicBezTo>
                    <a:lnTo>
                      <a:pt x="6841009" y="0"/>
                    </a:lnTo>
                    <a:cubicBezTo>
                      <a:pt x="7369456" y="0"/>
                      <a:pt x="7797953" y="428371"/>
                      <a:pt x="7797953" y="954414"/>
                    </a:cubicBezTo>
                    <a:cubicBezTo>
                      <a:pt x="7797953" y="1480331"/>
                      <a:pt x="7369456" y="1908829"/>
                      <a:pt x="6841009"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6"/>
              <p:cNvSpPr/>
              <p:nvPr/>
            </p:nvSpPr>
            <p:spPr>
              <a:xfrm>
                <a:off x="0" y="0"/>
                <a:ext cx="7823353" cy="1934229"/>
              </a:xfrm>
              <a:custGeom>
                <a:rect b="b" l="l" r="r" t="t"/>
                <a:pathLst>
                  <a:path extrusionOk="0" h="1934229" w="7823353">
                    <a:moveTo>
                      <a:pt x="6853709" y="0"/>
                    </a:moveTo>
                    <a:lnTo>
                      <a:pt x="969645" y="0"/>
                    </a:lnTo>
                    <a:cubicBezTo>
                      <a:pt x="434975" y="0"/>
                      <a:pt x="0" y="434975"/>
                      <a:pt x="0" y="967114"/>
                    </a:cubicBezTo>
                    <a:cubicBezTo>
                      <a:pt x="0" y="1499254"/>
                      <a:pt x="434975" y="1934229"/>
                      <a:pt x="969645" y="1934229"/>
                    </a:cubicBezTo>
                    <a:lnTo>
                      <a:pt x="6853709" y="1934229"/>
                    </a:lnTo>
                    <a:cubicBezTo>
                      <a:pt x="7388378" y="1934229"/>
                      <a:pt x="7823353" y="1499254"/>
                      <a:pt x="7823353" y="967114"/>
                    </a:cubicBezTo>
                    <a:cubicBezTo>
                      <a:pt x="7823353" y="434975"/>
                      <a:pt x="7388378" y="0"/>
                      <a:pt x="6853709" y="0"/>
                    </a:cubicBezTo>
                    <a:close/>
                    <a:moveTo>
                      <a:pt x="6853709" y="1908829"/>
                    </a:moveTo>
                    <a:lnTo>
                      <a:pt x="969645" y="1908829"/>
                    </a:lnTo>
                    <a:cubicBezTo>
                      <a:pt x="448945" y="1908829"/>
                      <a:pt x="25400" y="1485284"/>
                      <a:pt x="25400" y="967114"/>
                    </a:cubicBezTo>
                    <a:cubicBezTo>
                      <a:pt x="25400" y="448945"/>
                      <a:pt x="448945" y="25400"/>
                      <a:pt x="969645" y="25400"/>
                    </a:cubicBezTo>
                    <a:lnTo>
                      <a:pt x="6853709" y="25400"/>
                    </a:lnTo>
                    <a:cubicBezTo>
                      <a:pt x="7374409" y="25400"/>
                      <a:pt x="7797953" y="448945"/>
                      <a:pt x="7797953" y="967114"/>
                    </a:cubicBezTo>
                    <a:cubicBezTo>
                      <a:pt x="7797953" y="1485284"/>
                      <a:pt x="7374409" y="1908829"/>
                      <a:pt x="6853709"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1" name="Google Shape;301;p26"/>
            <p:cNvSpPr txBox="1"/>
            <p:nvPr/>
          </p:nvSpPr>
          <p:spPr>
            <a:xfrm rot="-117011">
              <a:off x="163640" y="432704"/>
              <a:ext cx="4476529" cy="645932"/>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586" u="none" cap="none" strike="noStrike">
                  <a:solidFill>
                    <a:srgbClr val="0C0D0E"/>
                  </a:solidFill>
                  <a:latin typeface="Arial"/>
                  <a:ea typeface="Arial"/>
                  <a:cs typeface="Arial"/>
                  <a:sym typeface="Arial"/>
                </a:rPr>
                <a:t>LOOK LIKE?</a:t>
              </a:r>
              <a:endParaRPr/>
            </a:p>
          </p:txBody>
        </p:sp>
      </p:grpSp>
      <p:sp>
        <p:nvSpPr>
          <p:cNvPr id="302" name="Google Shape;302;p26"/>
          <p:cNvSpPr/>
          <p:nvPr/>
        </p:nvSpPr>
        <p:spPr>
          <a:xfrm rot="-109902">
            <a:off x="3007543" y="5457154"/>
            <a:ext cx="2500517" cy="1309646"/>
          </a:xfrm>
          <a:custGeom>
            <a:rect b="b" l="l" r="r" t="t"/>
            <a:pathLst>
              <a:path extrusionOk="0" h="1309646" w="2500517">
                <a:moveTo>
                  <a:pt x="0" y="0"/>
                </a:moveTo>
                <a:lnTo>
                  <a:pt x="2500518" y="0"/>
                </a:lnTo>
                <a:lnTo>
                  <a:pt x="2500518" y="1309646"/>
                </a:lnTo>
                <a:lnTo>
                  <a:pt x="0" y="1309646"/>
                </a:lnTo>
                <a:lnTo>
                  <a:pt x="0" y="0"/>
                </a:lnTo>
                <a:close/>
              </a:path>
            </a:pathLst>
          </a:custGeom>
          <a:blipFill rotWithShape="1">
            <a:blip r:embed="rId5">
              <a:alphaModFix/>
            </a:blip>
            <a:stretch>
              <a:fillRect b="0" l="0" r="0" t="0"/>
            </a:stretch>
          </a:blipFill>
          <a:ln>
            <a:noFill/>
          </a:ln>
        </p:spPr>
      </p:sp>
      <p:grpSp>
        <p:nvGrpSpPr>
          <p:cNvPr id="303" name="Google Shape;303;p26"/>
          <p:cNvGrpSpPr/>
          <p:nvPr/>
        </p:nvGrpSpPr>
        <p:grpSpPr>
          <a:xfrm>
            <a:off x="6542405" y="5601501"/>
            <a:ext cx="3484478" cy="1020954"/>
            <a:chOff x="0" y="1"/>
            <a:chExt cx="4645971" cy="1361271"/>
          </a:xfrm>
        </p:grpSpPr>
        <p:grpSp>
          <p:nvGrpSpPr>
            <p:cNvPr id="304" name="Google Shape;304;p26"/>
            <p:cNvGrpSpPr/>
            <p:nvPr/>
          </p:nvGrpSpPr>
          <p:grpSpPr>
            <a:xfrm rot="67219">
              <a:off x="11985" y="45064"/>
              <a:ext cx="4622001" cy="1271145"/>
              <a:chOff x="0" y="0"/>
              <a:chExt cx="7033034" cy="1934229"/>
            </a:xfrm>
          </p:grpSpPr>
          <p:sp>
            <p:nvSpPr>
              <p:cNvPr id="305" name="Google Shape;305;p26"/>
              <p:cNvSpPr/>
              <p:nvPr/>
            </p:nvSpPr>
            <p:spPr>
              <a:xfrm>
                <a:off x="12700" y="12700"/>
                <a:ext cx="7007634" cy="1908829"/>
              </a:xfrm>
              <a:custGeom>
                <a:rect b="b" l="l" r="r" t="t"/>
                <a:pathLst>
                  <a:path extrusionOk="0" h="1908829" w="7007634">
                    <a:moveTo>
                      <a:pt x="6050689" y="1908829"/>
                    </a:moveTo>
                    <a:lnTo>
                      <a:pt x="956945" y="1908829"/>
                    </a:lnTo>
                    <a:cubicBezTo>
                      <a:pt x="428371" y="1908829"/>
                      <a:pt x="0" y="1480331"/>
                      <a:pt x="0" y="954414"/>
                    </a:cubicBezTo>
                    <a:cubicBezTo>
                      <a:pt x="0" y="428371"/>
                      <a:pt x="428371" y="0"/>
                      <a:pt x="956945" y="0"/>
                    </a:cubicBezTo>
                    <a:lnTo>
                      <a:pt x="6050689" y="0"/>
                    </a:lnTo>
                    <a:cubicBezTo>
                      <a:pt x="6579136" y="0"/>
                      <a:pt x="7007634" y="428371"/>
                      <a:pt x="7007634" y="954414"/>
                    </a:cubicBezTo>
                    <a:cubicBezTo>
                      <a:pt x="7007634" y="1480331"/>
                      <a:pt x="6579136" y="1908829"/>
                      <a:pt x="6050689"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6"/>
              <p:cNvSpPr/>
              <p:nvPr/>
            </p:nvSpPr>
            <p:spPr>
              <a:xfrm>
                <a:off x="0" y="0"/>
                <a:ext cx="7033034" cy="1934229"/>
              </a:xfrm>
              <a:custGeom>
                <a:rect b="b" l="l" r="r" t="t"/>
                <a:pathLst>
                  <a:path extrusionOk="0" h="1934229" w="7033034">
                    <a:moveTo>
                      <a:pt x="6063389" y="0"/>
                    </a:moveTo>
                    <a:lnTo>
                      <a:pt x="969645" y="0"/>
                    </a:lnTo>
                    <a:cubicBezTo>
                      <a:pt x="434975" y="0"/>
                      <a:pt x="0" y="434975"/>
                      <a:pt x="0" y="967114"/>
                    </a:cubicBezTo>
                    <a:cubicBezTo>
                      <a:pt x="0" y="1499254"/>
                      <a:pt x="434975" y="1934229"/>
                      <a:pt x="969645" y="1934229"/>
                    </a:cubicBezTo>
                    <a:lnTo>
                      <a:pt x="6063389" y="1934229"/>
                    </a:lnTo>
                    <a:cubicBezTo>
                      <a:pt x="6598059" y="1934229"/>
                      <a:pt x="7033034" y="1499254"/>
                      <a:pt x="7033034" y="967114"/>
                    </a:cubicBezTo>
                    <a:cubicBezTo>
                      <a:pt x="7033034" y="434975"/>
                      <a:pt x="6598059" y="0"/>
                      <a:pt x="6063389" y="0"/>
                    </a:cubicBezTo>
                    <a:close/>
                    <a:moveTo>
                      <a:pt x="6063389" y="1908829"/>
                    </a:moveTo>
                    <a:lnTo>
                      <a:pt x="969645" y="1908829"/>
                    </a:lnTo>
                    <a:cubicBezTo>
                      <a:pt x="448945" y="1908829"/>
                      <a:pt x="25400" y="1485284"/>
                      <a:pt x="25400" y="967114"/>
                    </a:cubicBezTo>
                    <a:cubicBezTo>
                      <a:pt x="25400" y="448945"/>
                      <a:pt x="448945" y="25400"/>
                      <a:pt x="969645" y="25400"/>
                    </a:cubicBezTo>
                    <a:lnTo>
                      <a:pt x="6063389" y="25400"/>
                    </a:lnTo>
                    <a:cubicBezTo>
                      <a:pt x="6584089" y="25400"/>
                      <a:pt x="7007634" y="448945"/>
                      <a:pt x="7007634" y="967114"/>
                    </a:cubicBezTo>
                    <a:cubicBezTo>
                      <a:pt x="7007634" y="1485284"/>
                      <a:pt x="6584089" y="1908829"/>
                      <a:pt x="6063389"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7" name="Google Shape;307;p26"/>
            <p:cNvSpPr txBox="1"/>
            <p:nvPr/>
          </p:nvSpPr>
          <p:spPr>
            <a:xfrm rot="67219">
              <a:off x="152342" y="442608"/>
              <a:ext cx="4339797" cy="702448"/>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867" u="none" cap="none" strike="noStrike">
                  <a:solidFill>
                    <a:srgbClr val="0C0D0E"/>
                  </a:solidFill>
                  <a:latin typeface="Arial"/>
                  <a:ea typeface="Arial"/>
                  <a:cs typeface="Arial"/>
                  <a:sym typeface="Arial"/>
                </a:rPr>
                <a:t>FEEL LIKE?</a:t>
              </a:r>
              <a:endParaRPr/>
            </a:p>
          </p:txBody>
        </p:sp>
      </p:grpSp>
      <p:sp>
        <p:nvSpPr>
          <p:cNvPr id="308" name="Google Shape;308;p26"/>
          <p:cNvSpPr/>
          <p:nvPr/>
        </p:nvSpPr>
        <p:spPr>
          <a:xfrm flipH="1" rot="-3805435">
            <a:off x="9564906" y="6699028"/>
            <a:ext cx="2230384" cy="630084"/>
          </a:xfrm>
          <a:custGeom>
            <a:rect b="b" l="l" r="r" t="t"/>
            <a:pathLst>
              <a:path extrusionOk="0" h="630084" w="2230384">
                <a:moveTo>
                  <a:pt x="2230385" y="0"/>
                </a:moveTo>
                <a:lnTo>
                  <a:pt x="0" y="0"/>
                </a:lnTo>
                <a:lnTo>
                  <a:pt x="0" y="630084"/>
                </a:lnTo>
                <a:lnTo>
                  <a:pt x="2230385" y="630084"/>
                </a:lnTo>
                <a:lnTo>
                  <a:pt x="2230385" y="0"/>
                </a:lnTo>
                <a:close/>
              </a:path>
            </a:pathLst>
          </a:custGeom>
          <a:blipFill rotWithShape="1">
            <a:blip r:embed="rId6">
              <a:alphaModFix/>
            </a:blip>
            <a:stretch>
              <a:fillRect b="0" l="0" r="0" t="0"/>
            </a:stretch>
          </a:blipFill>
          <a:ln>
            <a:noFill/>
          </a:ln>
        </p:spPr>
      </p:sp>
      <p:sp>
        <p:nvSpPr>
          <p:cNvPr id="309" name="Google Shape;309;p26"/>
          <p:cNvSpPr/>
          <p:nvPr/>
        </p:nvSpPr>
        <p:spPr>
          <a:xfrm>
            <a:off x="6889946" y="6364481"/>
            <a:ext cx="2789397" cy="2381448"/>
          </a:xfrm>
          <a:custGeom>
            <a:rect b="b" l="l" r="r" t="t"/>
            <a:pathLst>
              <a:path extrusionOk="0" h="2381448" w="2789397">
                <a:moveTo>
                  <a:pt x="0" y="0"/>
                </a:moveTo>
                <a:lnTo>
                  <a:pt x="2789397" y="0"/>
                </a:lnTo>
                <a:lnTo>
                  <a:pt x="2789397" y="2381448"/>
                </a:lnTo>
                <a:lnTo>
                  <a:pt x="0" y="2381448"/>
                </a:lnTo>
                <a:lnTo>
                  <a:pt x="0" y="0"/>
                </a:lnTo>
                <a:close/>
              </a:path>
            </a:pathLst>
          </a:custGeom>
          <a:blipFill rotWithShape="1">
            <a:blip r:embed="rId7">
              <a:alphaModFix/>
            </a:blip>
            <a:stretch>
              <a:fillRect b="0" l="0" r="0" t="0"/>
            </a:stretch>
          </a:blipFill>
          <a:ln>
            <a:noFill/>
          </a:ln>
        </p:spPr>
      </p:sp>
      <p:sp>
        <p:nvSpPr>
          <p:cNvPr id="310" name="Google Shape;310;p26"/>
          <p:cNvSpPr/>
          <p:nvPr/>
        </p:nvSpPr>
        <p:spPr>
          <a:xfrm rot="-10237126">
            <a:off x="4291628" y="3905245"/>
            <a:ext cx="2070542" cy="584928"/>
          </a:xfrm>
          <a:custGeom>
            <a:rect b="b" l="l" r="r" t="t"/>
            <a:pathLst>
              <a:path extrusionOk="0" h="584928" w="2070542">
                <a:moveTo>
                  <a:pt x="0" y="0"/>
                </a:moveTo>
                <a:lnTo>
                  <a:pt x="2070543" y="0"/>
                </a:lnTo>
                <a:lnTo>
                  <a:pt x="2070543" y="584928"/>
                </a:lnTo>
                <a:lnTo>
                  <a:pt x="0" y="584928"/>
                </a:lnTo>
                <a:lnTo>
                  <a:pt x="0" y="0"/>
                </a:lnTo>
                <a:close/>
              </a:path>
            </a:pathLst>
          </a:custGeom>
          <a:blipFill rotWithShape="1">
            <a:blip r:embed="rId6">
              <a:alphaModFix/>
            </a:blip>
            <a:stretch>
              <a:fillRect b="0" l="0" r="0" t="0"/>
            </a:stretch>
          </a:blipFill>
          <a:ln>
            <a:noFill/>
          </a:ln>
        </p:spPr>
      </p:sp>
      <p:sp>
        <p:nvSpPr>
          <p:cNvPr id="311" name="Google Shape;311;p26"/>
          <p:cNvSpPr txBox="1"/>
          <p:nvPr/>
        </p:nvSpPr>
        <p:spPr>
          <a:xfrm>
            <a:off x="6167199" y="4754425"/>
            <a:ext cx="5157657" cy="8017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063" u="none" cap="none" strike="noStrike">
                <a:solidFill>
                  <a:srgbClr val="0C0D0E"/>
                </a:solidFill>
                <a:latin typeface="Arial"/>
                <a:ea typeface="Arial"/>
                <a:cs typeface="Arial"/>
                <a:sym typeface="Arial"/>
              </a:rPr>
              <a:t>What does it ...</a:t>
            </a:r>
            <a:endParaRPr/>
          </a:p>
        </p:txBody>
      </p:sp>
      <p:sp>
        <p:nvSpPr>
          <p:cNvPr id="312" name="Google Shape;312;p26"/>
          <p:cNvSpPr/>
          <p:nvPr/>
        </p:nvSpPr>
        <p:spPr>
          <a:xfrm flipH="1" rot="9947813">
            <a:off x="10716499" y="3932311"/>
            <a:ext cx="1878921" cy="530795"/>
          </a:xfrm>
          <a:custGeom>
            <a:rect b="b" l="l" r="r" t="t"/>
            <a:pathLst>
              <a:path extrusionOk="0" h="530795" w="1878921">
                <a:moveTo>
                  <a:pt x="1878921" y="0"/>
                </a:moveTo>
                <a:lnTo>
                  <a:pt x="0" y="0"/>
                </a:lnTo>
                <a:lnTo>
                  <a:pt x="0" y="530795"/>
                </a:lnTo>
                <a:lnTo>
                  <a:pt x="1878921" y="530795"/>
                </a:lnTo>
                <a:lnTo>
                  <a:pt x="1878921" y="0"/>
                </a:lnTo>
                <a:close/>
              </a:path>
            </a:pathLst>
          </a:custGeom>
          <a:blipFill rotWithShape="1">
            <a:blip r:embed="rId6">
              <a:alphaModFix/>
            </a:blip>
            <a:stretch>
              <a:fillRect b="0" l="0" r="0" t="0"/>
            </a:stretch>
          </a:blipFill>
          <a:ln>
            <a:noFill/>
          </a:ln>
        </p:spPr>
      </p:sp>
      <p:grpSp>
        <p:nvGrpSpPr>
          <p:cNvPr id="313" name="Google Shape;313;p26"/>
          <p:cNvGrpSpPr/>
          <p:nvPr/>
        </p:nvGrpSpPr>
        <p:grpSpPr>
          <a:xfrm rot="169441">
            <a:off x="11042059" y="4555182"/>
            <a:ext cx="4028758" cy="966030"/>
            <a:chOff x="0" y="1"/>
            <a:chExt cx="5371677" cy="1288041"/>
          </a:xfrm>
        </p:grpSpPr>
        <p:grpSp>
          <p:nvGrpSpPr>
            <p:cNvPr id="314" name="Google Shape;314;p26"/>
            <p:cNvGrpSpPr/>
            <p:nvPr/>
          </p:nvGrpSpPr>
          <p:grpSpPr>
            <a:xfrm rot="67219">
              <a:off x="89762" y="51415"/>
              <a:ext cx="5270832" cy="1185212"/>
              <a:chOff x="0" y="0"/>
              <a:chExt cx="8601834" cy="1934229"/>
            </a:xfrm>
          </p:grpSpPr>
          <p:sp>
            <p:nvSpPr>
              <p:cNvPr id="315" name="Google Shape;315;p26"/>
              <p:cNvSpPr/>
              <p:nvPr/>
            </p:nvSpPr>
            <p:spPr>
              <a:xfrm>
                <a:off x="12700" y="12700"/>
                <a:ext cx="8576434" cy="1908829"/>
              </a:xfrm>
              <a:custGeom>
                <a:rect b="b" l="l" r="r" t="t"/>
                <a:pathLst>
                  <a:path extrusionOk="0" h="1908829" w="8576434">
                    <a:moveTo>
                      <a:pt x="7619488" y="1908829"/>
                    </a:moveTo>
                    <a:lnTo>
                      <a:pt x="956945" y="1908829"/>
                    </a:lnTo>
                    <a:cubicBezTo>
                      <a:pt x="428371" y="1908829"/>
                      <a:pt x="0" y="1480331"/>
                      <a:pt x="0" y="954414"/>
                    </a:cubicBezTo>
                    <a:cubicBezTo>
                      <a:pt x="0" y="428371"/>
                      <a:pt x="428371" y="0"/>
                      <a:pt x="956945" y="0"/>
                    </a:cubicBezTo>
                    <a:lnTo>
                      <a:pt x="7619488" y="0"/>
                    </a:lnTo>
                    <a:cubicBezTo>
                      <a:pt x="8147935" y="0"/>
                      <a:pt x="8576434" y="428371"/>
                      <a:pt x="8576434" y="954414"/>
                    </a:cubicBezTo>
                    <a:cubicBezTo>
                      <a:pt x="8576434" y="1480331"/>
                      <a:pt x="8147936" y="1908829"/>
                      <a:pt x="7619488"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6"/>
              <p:cNvSpPr/>
              <p:nvPr/>
            </p:nvSpPr>
            <p:spPr>
              <a:xfrm>
                <a:off x="0" y="0"/>
                <a:ext cx="8601834" cy="1934229"/>
              </a:xfrm>
              <a:custGeom>
                <a:rect b="b" l="l" r="r" t="t"/>
                <a:pathLst>
                  <a:path extrusionOk="0" h="1934229" w="8601834">
                    <a:moveTo>
                      <a:pt x="7632188" y="0"/>
                    </a:moveTo>
                    <a:lnTo>
                      <a:pt x="969645" y="0"/>
                    </a:lnTo>
                    <a:cubicBezTo>
                      <a:pt x="434975" y="0"/>
                      <a:pt x="0" y="434975"/>
                      <a:pt x="0" y="967114"/>
                    </a:cubicBezTo>
                    <a:cubicBezTo>
                      <a:pt x="0" y="1499254"/>
                      <a:pt x="434975" y="1934229"/>
                      <a:pt x="969645" y="1934229"/>
                    </a:cubicBezTo>
                    <a:lnTo>
                      <a:pt x="7632188" y="1934229"/>
                    </a:lnTo>
                    <a:cubicBezTo>
                      <a:pt x="8166859" y="1934229"/>
                      <a:pt x="8601834" y="1499254"/>
                      <a:pt x="8601834" y="967114"/>
                    </a:cubicBezTo>
                    <a:cubicBezTo>
                      <a:pt x="8601834" y="434975"/>
                      <a:pt x="8166859" y="0"/>
                      <a:pt x="7632188" y="0"/>
                    </a:cubicBezTo>
                    <a:close/>
                    <a:moveTo>
                      <a:pt x="7632188" y="1908829"/>
                    </a:moveTo>
                    <a:lnTo>
                      <a:pt x="969645" y="1908829"/>
                    </a:lnTo>
                    <a:cubicBezTo>
                      <a:pt x="448945" y="1908829"/>
                      <a:pt x="25400" y="1485284"/>
                      <a:pt x="25400" y="967114"/>
                    </a:cubicBezTo>
                    <a:cubicBezTo>
                      <a:pt x="25400" y="448945"/>
                      <a:pt x="448945" y="25400"/>
                      <a:pt x="969645" y="25400"/>
                    </a:cubicBezTo>
                    <a:lnTo>
                      <a:pt x="7632188" y="25400"/>
                    </a:lnTo>
                    <a:cubicBezTo>
                      <a:pt x="8152888" y="25400"/>
                      <a:pt x="8576434" y="448945"/>
                      <a:pt x="8576434" y="967114"/>
                    </a:cubicBezTo>
                    <a:cubicBezTo>
                      <a:pt x="8576434" y="1485284"/>
                      <a:pt x="8152888" y="1908829"/>
                      <a:pt x="7632188"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17" name="Google Shape;317;p26"/>
            <p:cNvSpPr txBox="1"/>
            <p:nvPr/>
          </p:nvSpPr>
          <p:spPr>
            <a:xfrm rot="67219">
              <a:off x="5933" y="347685"/>
              <a:ext cx="5358506" cy="659334"/>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605" u="none" cap="none" strike="noStrike">
                  <a:solidFill>
                    <a:srgbClr val="0C0D0E"/>
                  </a:solidFill>
                  <a:latin typeface="Arial"/>
                  <a:ea typeface="Arial"/>
                  <a:cs typeface="Arial"/>
                  <a:sym typeface="Arial"/>
                </a:rPr>
                <a:t>SOUND LIKE?</a:t>
              </a:r>
              <a:endParaRPr/>
            </a:p>
          </p:txBody>
        </p:sp>
      </p:grpSp>
      <p:sp>
        <p:nvSpPr>
          <p:cNvPr id="318" name="Google Shape;318;p26"/>
          <p:cNvSpPr/>
          <p:nvPr/>
        </p:nvSpPr>
        <p:spPr>
          <a:xfrm rot="-104031">
            <a:off x="12226072" y="5340508"/>
            <a:ext cx="1712707" cy="1699862"/>
          </a:xfrm>
          <a:custGeom>
            <a:rect b="b" l="l" r="r" t="t"/>
            <a:pathLst>
              <a:path extrusionOk="0" h="1699862" w="1712707">
                <a:moveTo>
                  <a:pt x="0" y="0"/>
                </a:moveTo>
                <a:lnTo>
                  <a:pt x="1712707" y="0"/>
                </a:lnTo>
                <a:lnTo>
                  <a:pt x="1712707" y="1699862"/>
                </a:lnTo>
                <a:lnTo>
                  <a:pt x="0" y="1699862"/>
                </a:lnTo>
                <a:lnTo>
                  <a:pt x="0" y="0"/>
                </a:lnTo>
                <a:close/>
              </a:path>
            </a:pathLst>
          </a:custGeom>
          <a:blipFill rotWithShape="1">
            <a:blip r:embed="rId8">
              <a:alphaModFix/>
            </a:blip>
            <a:stretch>
              <a:fillRect b="0" l="0" r="0" t="0"/>
            </a:stretch>
          </a:blipFill>
          <a:ln>
            <a:noFill/>
          </a:ln>
        </p:spPr>
      </p:sp>
      <p:sp>
        <p:nvSpPr>
          <p:cNvPr id="319" name="Google Shape;319;p26"/>
          <p:cNvSpPr txBox="1"/>
          <p:nvPr/>
        </p:nvSpPr>
        <p:spPr>
          <a:xfrm>
            <a:off x="4271567" y="574773"/>
            <a:ext cx="8672796" cy="166751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6400" u="none" cap="none" strike="noStrike">
                <a:solidFill>
                  <a:srgbClr val="000000"/>
                </a:solidFill>
                <a:latin typeface="Arial"/>
                <a:ea typeface="Arial"/>
                <a:cs typeface="Arial"/>
                <a:sym typeface="Arial"/>
              </a:rPr>
              <a:t>What makes a safe and respectful classroom?</a:t>
            </a:r>
            <a:endParaRPr/>
          </a:p>
        </p:txBody>
      </p:sp>
      <p:sp>
        <p:nvSpPr>
          <p:cNvPr id="320" name="Google Shape;320;p26"/>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324" name="Shape 324"/>
        <p:cNvGrpSpPr/>
        <p:nvPr/>
      </p:nvGrpSpPr>
      <p:grpSpPr>
        <a:xfrm>
          <a:off x="0" y="0"/>
          <a:ext cx="0" cy="0"/>
          <a:chOff x="0" y="0"/>
          <a:chExt cx="0" cy="0"/>
        </a:xfrm>
      </p:grpSpPr>
      <p:sp>
        <p:nvSpPr>
          <p:cNvPr id="325" name="Google Shape;325;p27"/>
          <p:cNvSpPr/>
          <p:nvPr/>
        </p:nvSpPr>
        <p:spPr>
          <a:xfrm rot="127496">
            <a:off x="1232475" y="-148404"/>
            <a:ext cx="15698378" cy="11282601"/>
          </a:xfrm>
          <a:custGeom>
            <a:rect b="b" l="l" r="r" t="t"/>
            <a:pathLst>
              <a:path extrusionOk="0" h="11282601" w="15698378">
                <a:moveTo>
                  <a:pt x="0" y="0"/>
                </a:moveTo>
                <a:lnTo>
                  <a:pt x="15698378" y="0"/>
                </a:lnTo>
                <a:lnTo>
                  <a:pt x="15698378" y="11282601"/>
                </a:lnTo>
                <a:lnTo>
                  <a:pt x="0" y="11282601"/>
                </a:lnTo>
                <a:lnTo>
                  <a:pt x="0" y="0"/>
                </a:lnTo>
                <a:close/>
              </a:path>
            </a:pathLst>
          </a:custGeom>
          <a:blipFill rotWithShape="1">
            <a:blip r:embed="rId3">
              <a:alphaModFix/>
            </a:blip>
            <a:stretch>
              <a:fillRect b="0" l="-9892" r="-9892" t="0"/>
            </a:stretch>
          </a:blipFill>
          <a:ln>
            <a:noFill/>
          </a:ln>
        </p:spPr>
      </p:sp>
      <p:grpSp>
        <p:nvGrpSpPr>
          <p:cNvPr id="326" name="Google Shape;326;p27"/>
          <p:cNvGrpSpPr/>
          <p:nvPr/>
        </p:nvGrpSpPr>
        <p:grpSpPr>
          <a:xfrm rot="-163855">
            <a:off x="3895698" y="3150612"/>
            <a:ext cx="4032478" cy="4683634"/>
            <a:chOff x="0" y="0"/>
            <a:chExt cx="5466080" cy="6348730"/>
          </a:xfrm>
        </p:grpSpPr>
        <p:sp>
          <p:nvSpPr>
            <p:cNvPr id="327" name="Google Shape;327;p2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1630" l="0" r="0" t="-163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1" name="Google Shape;331;p27"/>
          <p:cNvGrpSpPr/>
          <p:nvPr/>
        </p:nvGrpSpPr>
        <p:grpSpPr>
          <a:xfrm rot="479477">
            <a:off x="9914461" y="3314768"/>
            <a:ext cx="4032478" cy="4683634"/>
            <a:chOff x="0" y="0"/>
            <a:chExt cx="5466080" cy="6348730"/>
          </a:xfrm>
        </p:grpSpPr>
        <p:sp>
          <p:nvSpPr>
            <p:cNvPr id="332" name="Google Shape;332;p2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2083" l="0" r="0" t="-208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36" name="Google Shape;336;p27"/>
          <p:cNvSpPr txBox="1"/>
          <p:nvPr/>
        </p:nvSpPr>
        <p:spPr>
          <a:xfrm rot="547282">
            <a:off x="9901044" y="7388522"/>
            <a:ext cx="3532994" cy="441993"/>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Bryan Smith</a:t>
            </a:r>
            <a:endParaRPr/>
          </a:p>
        </p:txBody>
      </p:sp>
      <p:sp>
        <p:nvSpPr>
          <p:cNvPr id="337" name="Google Shape;337;p27"/>
          <p:cNvSpPr txBox="1"/>
          <p:nvPr/>
        </p:nvSpPr>
        <p:spPr>
          <a:xfrm rot="137278">
            <a:off x="1799863" y="527509"/>
            <a:ext cx="12729848"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Recommended </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Read Alouds</a:t>
            </a:r>
            <a:endParaRPr>
              <a:latin typeface="Poppins"/>
              <a:ea typeface="Poppins"/>
              <a:cs typeface="Poppins"/>
              <a:sym typeface="Poppins"/>
            </a:endParaRPr>
          </a:p>
        </p:txBody>
      </p:sp>
      <p:sp>
        <p:nvSpPr>
          <p:cNvPr id="338" name="Google Shape;338;p27"/>
          <p:cNvSpPr txBox="1"/>
          <p:nvPr/>
        </p:nvSpPr>
        <p:spPr>
          <a:xfrm rot="-158150">
            <a:off x="4149065" y="7185243"/>
            <a:ext cx="3894520" cy="498835"/>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Ellen Javernick</a:t>
            </a:r>
            <a:endParaRPr/>
          </a:p>
        </p:txBody>
      </p:sp>
      <p:sp>
        <p:nvSpPr>
          <p:cNvPr id="339" name="Google Shape;339;p27"/>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343" name="Shape 343"/>
        <p:cNvGrpSpPr/>
        <p:nvPr/>
      </p:nvGrpSpPr>
      <p:grpSpPr>
        <a:xfrm>
          <a:off x="0" y="0"/>
          <a:ext cx="0" cy="0"/>
          <a:chOff x="0" y="0"/>
          <a:chExt cx="0" cy="0"/>
        </a:xfrm>
      </p:grpSpPr>
      <p:sp>
        <p:nvSpPr>
          <p:cNvPr id="344" name="Google Shape;344;p28"/>
          <p:cNvSpPr/>
          <p:nvPr/>
        </p:nvSpPr>
        <p:spPr>
          <a:xfrm>
            <a:off x="1541842" y="-635385"/>
            <a:ext cx="15698378" cy="11083112"/>
          </a:xfrm>
          <a:custGeom>
            <a:rect b="b" l="l" r="r" t="t"/>
            <a:pathLst>
              <a:path extrusionOk="0" h="11083112" w="15698378">
                <a:moveTo>
                  <a:pt x="0" y="0"/>
                </a:moveTo>
                <a:lnTo>
                  <a:pt x="15698378" y="0"/>
                </a:lnTo>
                <a:lnTo>
                  <a:pt x="15698378" y="11083112"/>
                </a:lnTo>
                <a:lnTo>
                  <a:pt x="0" y="11083112"/>
                </a:lnTo>
                <a:lnTo>
                  <a:pt x="0" y="0"/>
                </a:lnTo>
                <a:close/>
              </a:path>
            </a:pathLst>
          </a:custGeom>
          <a:blipFill rotWithShape="1">
            <a:blip r:embed="rId3">
              <a:alphaModFix/>
            </a:blip>
            <a:stretch>
              <a:fillRect b="0" l="-8833" r="-8833" t="0"/>
            </a:stretch>
          </a:blipFill>
          <a:ln>
            <a:noFill/>
          </a:ln>
        </p:spPr>
      </p:sp>
      <p:grpSp>
        <p:nvGrpSpPr>
          <p:cNvPr id="345" name="Google Shape;345;p28"/>
          <p:cNvGrpSpPr/>
          <p:nvPr/>
        </p:nvGrpSpPr>
        <p:grpSpPr>
          <a:xfrm rot="-102414">
            <a:off x="2062423" y="2243912"/>
            <a:ext cx="4618912" cy="757273"/>
            <a:chOff x="0" y="0"/>
            <a:chExt cx="6158550" cy="1009697"/>
          </a:xfrm>
        </p:grpSpPr>
        <p:grpSp>
          <p:nvGrpSpPr>
            <p:cNvPr id="346" name="Google Shape;346;p28"/>
            <p:cNvGrpSpPr/>
            <p:nvPr/>
          </p:nvGrpSpPr>
          <p:grpSpPr>
            <a:xfrm>
              <a:off x="0" y="0"/>
              <a:ext cx="6158550" cy="1009697"/>
              <a:chOff x="0" y="0"/>
              <a:chExt cx="11797642" cy="1934229"/>
            </a:xfrm>
          </p:grpSpPr>
          <p:sp>
            <p:nvSpPr>
              <p:cNvPr id="347" name="Google Shape;347;p28"/>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8"/>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9" name="Google Shape;349;p28"/>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OYA</a:t>
              </a:r>
              <a:endParaRPr/>
            </a:p>
          </p:txBody>
        </p:sp>
      </p:grpSp>
      <p:grpSp>
        <p:nvGrpSpPr>
          <p:cNvPr id="350" name="Google Shape;350;p28"/>
          <p:cNvGrpSpPr/>
          <p:nvPr/>
        </p:nvGrpSpPr>
        <p:grpSpPr>
          <a:xfrm>
            <a:off x="12181234" y="3626606"/>
            <a:ext cx="4618912" cy="757273"/>
            <a:chOff x="0" y="0"/>
            <a:chExt cx="6158550" cy="1009697"/>
          </a:xfrm>
        </p:grpSpPr>
        <p:grpSp>
          <p:nvGrpSpPr>
            <p:cNvPr id="351" name="Google Shape;351;p28"/>
            <p:cNvGrpSpPr/>
            <p:nvPr/>
          </p:nvGrpSpPr>
          <p:grpSpPr>
            <a:xfrm>
              <a:off x="0" y="0"/>
              <a:ext cx="6158550" cy="1009697"/>
              <a:chOff x="0" y="0"/>
              <a:chExt cx="11797642" cy="1934229"/>
            </a:xfrm>
          </p:grpSpPr>
          <p:sp>
            <p:nvSpPr>
              <p:cNvPr id="352" name="Google Shape;352;p28"/>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8"/>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4" name="Google Shape;354;p28"/>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FIX IT AND MOVE ON</a:t>
              </a:r>
              <a:endParaRPr/>
            </a:p>
          </p:txBody>
        </p:sp>
      </p:grpSp>
      <p:grpSp>
        <p:nvGrpSpPr>
          <p:cNvPr id="355" name="Google Shape;355;p28"/>
          <p:cNvGrpSpPr/>
          <p:nvPr/>
        </p:nvGrpSpPr>
        <p:grpSpPr>
          <a:xfrm>
            <a:off x="7057496" y="2869333"/>
            <a:ext cx="4618912" cy="757273"/>
            <a:chOff x="0" y="0"/>
            <a:chExt cx="6158550" cy="1009697"/>
          </a:xfrm>
        </p:grpSpPr>
        <p:grpSp>
          <p:nvGrpSpPr>
            <p:cNvPr id="356" name="Google Shape;356;p28"/>
            <p:cNvGrpSpPr/>
            <p:nvPr/>
          </p:nvGrpSpPr>
          <p:grpSpPr>
            <a:xfrm>
              <a:off x="0" y="0"/>
              <a:ext cx="6158550" cy="1009697"/>
              <a:chOff x="0" y="0"/>
              <a:chExt cx="11797642" cy="1934229"/>
            </a:xfrm>
          </p:grpSpPr>
          <p:sp>
            <p:nvSpPr>
              <p:cNvPr id="357" name="Google Shape;357;p28"/>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8"/>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9" name="Google Shape;359;p28"/>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APOLOGIZE</a:t>
              </a:r>
              <a:endParaRPr/>
            </a:p>
          </p:txBody>
        </p:sp>
      </p:grpSp>
      <p:pic>
        <p:nvPicPr>
          <p:cNvPr id="360" name="Google Shape;360;p28">
            <a:hlinkClick r:id="rId4"/>
          </p:cNvPr>
          <p:cNvPicPr preferRelativeResize="0"/>
          <p:nvPr/>
        </p:nvPicPr>
        <p:blipFill rotWithShape="1">
          <a:blip r:embed="rId5">
            <a:alphaModFix/>
          </a:blip>
          <a:srcRect b="0" l="0" r="0" t="0"/>
          <a:stretch/>
        </p:blipFill>
        <p:spPr>
          <a:xfrm rot="-145579">
            <a:off x="1498881" y="2312136"/>
            <a:ext cx="5410835" cy="4161634"/>
          </a:xfrm>
          <a:prstGeom prst="rect">
            <a:avLst/>
          </a:prstGeom>
          <a:noFill/>
          <a:ln>
            <a:noFill/>
          </a:ln>
        </p:spPr>
      </p:pic>
      <p:pic>
        <p:nvPicPr>
          <p:cNvPr id="361" name="Google Shape;361;p28">
            <a:hlinkClick r:id="rId6"/>
          </p:cNvPr>
          <p:cNvPicPr preferRelativeResize="0"/>
          <p:nvPr/>
        </p:nvPicPr>
        <p:blipFill rotWithShape="1">
          <a:blip r:embed="rId7">
            <a:alphaModFix/>
          </a:blip>
          <a:srcRect b="0" l="0" r="0" t="0"/>
          <a:stretch/>
        </p:blipFill>
        <p:spPr>
          <a:xfrm rot="-145579">
            <a:off x="6649495" y="3278760"/>
            <a:ext cx="5410835" cy="4161634"/>
          </a:xfrm>
          <a:prstGeom prst="rect">
            <a:avLst/>
          </a:prstGeom>
          <a:noFill/>
          <a:ln>
            <a:noFill/>
          </a:ln>
        </p:spPr>
      </p:pic>
      <p:pic>
        <p:nvPicPr>
          <p:cNvPr id="362" name="Google Shape;362;p28">
            <a:hlinkClick r:id="rId8"/>
          </p:cNvPr>
          <p:cNvPicPr preferRelativeResize="0"/>
          <p:nvPr/>
        </p:nvPicPr>
        <p:blipFill rotWithShape="1">
          <a:blip r:embed="rId9">
            <a:alphaModFix/>
          </a:blip>
          <a:srcRect b="0" l="0" r="0" t="0"/>
          <a:stretch/>
        </p:blipFill>
        <p:spPr>
          <a:xfrm rot="-145579">
            <a:off x="11797311" y="4026959"/>
            <a:ext cx="5410835" cy="4161634"/>
          </a:xfrm>
          <a:prstGeom prst="rect">
            <a:avLst/>
          </a:prstGeom>
          <a:noFill/>
          <a:ln>
            <a:noFill/>
          </a:ln>
        </p:spPr>
      </p:pic>
      <p:sp>
        <p:nvSpPr>
          <p:cNvPr id="363" name="Google Shape;363;p28"/>
          <p:cNvSpPr txBox="1"/>
          <p:nvPr/>
        </p:nvSpPr>
        <p:spPr>
          <a:xfrm>
            <a:off x="3794989" y="494554"/>
            <a:ext cx="11192100" cy="19701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6400" u="none" cap="none" strike="noStrike">
                <a:solidFill>
                  <a:srgbClr val="000000"/>
                </a:solidFill>
                <a:latin typeface="Poppins"/>
                <a:ea typeface="Poppins"/>
                <a:cs typeface="Poppins"/>
                <a:sym typeface="Poppins"/>
              </a:rPr>
              <a:t>What if an agreement </a:t>
            </a:r>
            <a:endParaRPr i="0" sz="6400" u="none" cap="none" strike="noStrike">
              <a:solidFill>
                <a:srgbClr val="000000"/>
              </a:solidFill>
              <a:latin typeface="Poppins"/>
              <a:ea typeface="Poppins"/>
              <a:cs typeface="Poppins"/>
              <a:sym typeface="Poppins"/>
            </a:endParaRPr>
          </a:p>
          <a:p>
            <a:pPr indent="0" lvl="0" marL="0" marR="0" rtl="0" algn="ctr">
              <a:lnSpc>
                <a:spcPct val="100000"/>
              </a:lnSpc>
              <a:spcBef>
                <a:spcPts val="0"/>
              </a:spcBef>
              <a:spcAft>
                <a:spcPts val="0"/>
              </a:spcAft>
              <a:buNone/>
            </a:pPr>
            <a:r>
              <a:rPr i="0" lang="en-US" sz="6400" u="none" cap="none" strike="noStrike">
                <a:solidFill>
                  <a:srgbClr val="000000"/>
                </a:solidFill>
                <a:latin typeface="Poppins"/>
                <a:ea typeface="Poppins"/>
                <a:cs typeface="Poppins"/>
                <a:sym typeface="Poppins"/>
              </a:rPr>
              <a:t>is broken?</a:t>
            </a:r>
            <a:endParaRPr>
              <a:latin typeface="Poppins"/>
              <a:ea typeface="Poppins"/>
              <a:cs typeface="Poppins"/>
              <a:sym typeface="Poppins"/>
            </a:endParaRPr>
          </a:p>
        </p:txBody>
      </p:sp>
      <p:sp>
        <p:nvSpPr>
          <p:cNvPr id="364" name="Google Shape;364;p28"/>
          <p:cNvSpPr txBox="1"/>
          <p:nvPr/>
        </p:nvSpPr>
        <p:spPr>
          <a:xfrm>
            <a:off x="2382829" y="7975538"/>
            <a:ext cx="13273800" cy="1569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5099" u="none" cap="none" strike="noStrike">
                <a:solidFill>
                  <a:srgbClr val="000000"/>
                </a:solidFill>
                <a:latin typeface="Poppins"/>
                <a:ea typeface="Poppins"/>
                <a:cs typeface="Poppins"/>
                <a:sym typeface="Poppins"/>
              </a:rPr>
              <a:t>Need additional support? </a:t>
            </a:r>
            <a:endParaRPr i="0" sz="5099" u="none" cap="none" strike="noStrike">
              <a:solidFill>
                <a:srgbClr val="000000"/>
              </a:solidFill>
              <a:latin typeface="Poppins"/>
              <a:ea typeface="Poppins"/>
              <a:cs typeface="Poppins"/>
              <a:sym typeface="Poppins"/>
            </a:endParaRPr>
          </a:p>
          <a:p>
            <a:pPr indent="0" lvl="0" marL="0" marR="0" rtl="0" algn="l">
              <a:lnSpc>
                <a:spcPct val="100000"/>
              </a:lnSpc>
              <a:spcBef>
                <a:spcPts val="0"/>
              </a:spcBef>
              <a:spcAft>
                <a:spcPts val="0"/>
              </a:spcAft>
              <a:buNone/>
            </a:pPr>
            <a:r>
              <a:rPr i="0" lang="en-US" sz="5099" u="none" cap="none" strike="noStrike">
                <a:solidFill>
                  <a:srgbClr val="000000"/>
                </a:solidFill>
                <a:latin typeface="Poppins"/>
                <a:ea typeface="Poppins"/>
                <a:cs typeface="Poppins"/>
                <a:sym typeface="Poppins"/>
              </a:rPr>
              <a:t>Check out these videos on PBS website.</a:t>
            </a:r>
            <a:endParaRPr>
              <a:latin typeface="Poppins"/>
              <a:ea typeface="Poppins"/>
              <a:cs typeface="Poppins"/>
              <a:sym typeface="Poppins"/>
            </a:endParaRPr>
          </a:p>
        </p:txBody>
      </p:sp>
      <p:sp>
        <p:nvSpPr>
          <p:cNvPr id="365" name="Google Shape;365;p28"/>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369" name="Shape 369"/>
        <p:cNvGrpSpPr/>
        <p:nvPr/>
      </p:nvGrpSpPr>
      <p:grpSpPr>
        <a:xfrm>
          <a:off x="0" y="0"/>
          <a:ext cx="0" cy="0"/>
          <a:chOff x="0" y="0"/>
          <a:chExt cx="0" cy="0"/>
        </a:xfrm>
      </p:grpSpPr>
      <p:sp>
        <p:nvSpPr>
          <p:cNvPr id="370" name="Google Shape;370;p29"/>
          <p:cNvSpPr/>
          <p:nvPr/>
        </p:nvSpPr>
        <p:spPr>
          <a:xfrm rot="-105469">
            <a:off x="1191349" y="-87407"/>
            <a:ext cx="16144783" cy="10852328"/>
          </a:xfrm>
          <a:custGeom>
            <a:rect b="b" l="l" r="r" t="t"/>
            <a:pathLst>
              <a:path extrusionOk="0" h="10852328" w="16144783">
                <a:moveTo>
                  <a:pt x="0" y="0"/>
                </a:moveTo>
                <a:lnTo>
                  <a:pt x="16144782" y="0"/>
                </a:lnTo>
                <a:lnTo>
                  <a:pt x="16144782" y="10852329"/>
                </a:lnTo>
                <a:lnTo>
                  <a:pt x="0" y="10852329"/>
                </a:lnTo>
                <a:lnTo>
                  <a:pt x="0" y="0"/>
                </a:lnTo>
                <a:close/>
              </a:path>
            </a:pathLst>
          </a:custGeom>
          <a:blipFill rotWithShape="1">
            <a:blip r:embed="rId3">
              <a:alphaModFix/>
            </a:blip>
            <a:stretch>
              <a:fillRect b="0" l="-6015" r="-6015" t="0"/>
            </a:stretch>
          </a:blipFill>
          <a:ln>
            <a:noFill/>
          </a:ln>
        </p:spPr>
      </p:sp>
      <p:sp>
        <p:nvSpPr>
          <p:cNvPr id="371" name="Google Shape;371;p29"/>
          <p:cNvSpPr txBox="1"/>
          <p:nvPr/>
        </p:nvSpPr>
        <p:spPr>
          <a:xfrm rot="-132646">
            <a:off x="1343735" y="275999"/>
            <a:ext cx="6221531" cy="1331189"/>
          </a:xfrm>
          <a:prstGeom prst="rect">
            <a:avLst/>
          </a:prstGeom>
          <a:noFill/>
          <a:ln>
            <a:noFill/>
          </a:ln>
        </p:spPr>
        <p:txBody>
          <a:bodyPr anchorCtr="0" anchor="t" bIns="0" lIns="0" spcFirstLastPara="1" rIns="0" wrap="square" tIns="0">
            <a:spAutoFit/>
          </a:bodyPr>
          <a:lstStyle/>
          <a:p>
            <a:pPr indent="0" lvl="0" marL="0" marR="0" rtl="0" algn="l">
              <a:lnSpc>
                <a:spcPct val="89998"/>
              </a:lnSpc>
              <a:spcBef>
                <a:spcPts val="0"/>
              </a:spcBef>
              <a:spcAft>
                <a:spcPts val="0"/>
              </a:spcAft>
              <a:buNone/>
            </a:pPr>
            <a:r>
              <a:rPr i="0" lang="en-US" sz="9609" u="none" cap="none" strike="noStrike">
                <a:solidFill>
                  <a:srgbClr val="000000"/>
                </a:solidFill>
                <a:latin typeface="Poppins"/>
                <a:ea typeface="Poppins"/>
                <a:cs typeface="Poppins"/>
                <a:sym typeface="Poppins"/>
              </a:rPr>
              <a:t>BUZZ</a:t>
            </a:r>
            <a:endParaRPr>
              <a:latin typeface="Poppins"/>
              <a:ea typeface="Poppins"/>
              <a:cs typeface="Poppins"/>
              <a:sym typeface="Poppins"/>
            </a:endParaRPr>
          </a:p>
        </p:txBody>
      </p:sp>
      <p:sp>
        <p:nvSpPr>
          <p:cNvPr id="372" name="Google Shape;372;p29"/>
          <p:cNvSpPr txBox="1"/>
          <p:nvPr/>
        </p:nvSpPr>
        <p:spPr>
          <a:xfrm rot="-132600">
            <a:off x="1842500" y="1258543"/>
            <a:ext cx="15069108" cy="9525480"/>
          </a:xfrm>
          <a:prstGeom prst="rect">
            <a:avLst/>
          </a:prstGeom>
          <a:noFill/>
          <a:ln>
            <a:noFill/>
          </a:ln>
        </p:spPr>
        <p:txBody>
          <a:bodyPr anchorCtr="0" anchor="t" bIns="0" lIns="0" spcFirstLastPara="1" rIns="0" wrap="square" tIns="0">
            <a:spAutoFit/>
          </a:bodyPr>
          <a:lstStyle/>
          <a:p>
            <a:pPr indent="0" lvl="0" marL="0" marR="0" rtl="0" algn="l">
              <a:lnSpc>
                <a:spcPct val="137000"/>
              </a:lnSpc>
              <a:spcBef>
                <a:spcPts val="0"/>
              </a:spcBef>
              <a:spcAft>
                <a:spcPts val="0"/>
              </a:spcAft>
              <a:buNone/>
            </a:pPr>
            <a:r>
              <a:rPr i="0" lang="en-US" sz="2700" u="none" cap="none" strike="noStrike">
                <a:solidFill>
                  <a:srgbClr val="000000"/>
                </a:solidFill>
                <a:latin typeface="Poppins"/>
                <a:ea typeface="Poppins"/>
                <a:cs typeface="Poppins"/>
                <a:sym typeface="Poppins"/>
              </a:rPr>
              <a:t>This is a low impact game. In other words, most kids can feel successful without having the pressure of a spotlight on them.</a:t>
            </a:r>
            <a:endParaRPr sz="900">
              <a:latin typeface="Poppins"/>
              <a:ea typeface="Poppins"/>
              <a:cs typeface="Poppins"/>
              <a:sym typeface="Poppins"/>
            </a:endParaRPr>
          </a:p>
          <a:p>
            <a:pPr indent="0" lvl="0" marL="0" marR="0" rtl="0" algn="l">
              <a:lnSpc>
                <a:spcPct val="137000"/>
              </a:lnSpc>
              <a:spcBef>
                <a:spcPts val="0"/>
              </a:spcBef>
              <a:spcAft>
                <a:spcPts val="0"/>
              </a:spcAft>
              <a:buNone/>
            </a:pPr>
            <a:r>
              <a:t/>
            </a:r>
            <a:endParaRPr i="0" sz="2700" u="none" cap="none" strike="noStrike">
              <a:solidFill>
                <a:srgbClr val="000000"/>
              </a:solidFill>
              <a:latin typeface="Poppins"/>
              <a:ea typeface="Poppins"/>
              <a:cs typeface="Poppins"/>
              <a:sym typeface="Poppins"/>
            </a:endParaRPr>
          </a:p>
          <a:p>
            <a:pPr indent="0" lvl="0" marL="0" marR="0" rtl="0" algn="l">
              <a:lnSpc>
                <a:spcPct val="137000"/>
              </a:lnSpc>
              <a:spcBef>
                <a:spcPts val="0"/>
              </a:spcBef>
              <a:spcAft>
                <a:spcPts val="0"/>
              </a:spcAft>
              <a:buNone/>
            </a:pPr>
            <a:r>
              <a:rPr i="0" lang="en-US" sz="2700" u="sng" cap="none" strike="noStrike">
                <a:solidFill>
                  <a:srgbClr val="000000"/>
                </a:solidFill>
                <a:latin typeface="Poppins"/>
                <a:ea typeface="Poppins"/>
                <a:cs typeface="Poppins"/>
                <a:sym typeface="Poppins"/>
              </a:rPr>
              <a:t>Primary students: </a:t>
            </a:r>
            <a:r>
              <a:rPr i="0" lang="en-US" sz="2700" u="none" cap="none" strike="noStrike">
                <a:solidFill>
                  <a:srgbClr val="000000"/>
                </a:solidFill>
                <a:latin typeface="Poppins"/>
                <a:ea typeface="Poppins"/>
                <a:cs typeface="Poppins"/>
                <a:sym typeface="Poppins"/>
              </a:rPr>
              <a:t>skip counting by 2s, 5s, or 10s, etc. </a:t>
            </a:r>
            <a:endParaRPr sz="900">
              <a:latin typeface="Poppins"/>
              <a:ea typeface="Poppins"/>
              <a:cs typeface="Poppins"/>
              <a:sym typeface="Poppins"/>
            </a:endParaRPr>
          </a:p>
          <a:p>
            <a:pPr indent="0" lvl="0" marL="0" marR="0" rtl="0" algn="l">
              <a:lnSpc>
                <a:spcPct val="137000"/>
              </a:lnSpc>
              <a:spcBef>
                <a:spcPts val="0"/>
              </a:spcBef>
              <a:spcAft>
                <a:spcPts val="0"/>
              </a:spcAft>
              <a:buNone/>
            </a:pPr>
            <a:r>
              <a:rPr i="0" lang="en-US" sz="2700" u="sng" cap="none" strike="noStrike">
                <a:solidFill>
                  <a:srgbClr val="000000"/>
                </a:solidFill>
                <a:latin typeface="Poppins"/>
                <a:ea typeface="Poppins"/>
                <a:cs typeface="Poppins"/>
                <a:sym typeface="Poppins"/>
              </a:rPr>
              <a:t>Upper Elementary students:</a:t>
            </a:r>
            <a:r>
              <a:rPr i="0" lang="en-US" sz="2700" u="none" cap="none" strike="noStrike">
                <a:solidFill>
                  <a:srgbClr val="000000"/>
                </a:solidFill>
                <a:latin typeface="Poppins"/>
                <a:ea typeface="Poppins"/>
                <a:cs typeface="Poppins"/>
                <a:sym typeface="Poppins"/>
              </a:rPr>
              <a:t> skip counting by multiples </a:t>
            </a:r>
            <a:endParaRPr sz="900">
              <a:latin typeface="Poppins"/>
              <a:ea typeface="Poppins"/>
              <a:cs typeface="Poppins"/>
              <a:sym typeface="Poppins"/>
            </a:endParaRPr>
          </a:p>
          <a:p>
            <a:pPr indent="0" lvl="0" marL="0" marR="0" rtl="0" algn="l">
              <a:lnSpc>
                <a:spcPct val="137000"/>
              </a:lnSpc>
              <a:spcBef>
                <a:spcPts val="0"/>
              </a:spcBef>
              <a:spcAft>
                <a:spcPts val="0"/>
              </a:spcAft>
              <a:buNone/>
            </a:pPr>
            <a:r>
              <a:t/>
            </a:r>
            <a:endParaRPr i="0" sz="2700" u="none" cap="none" strike="noStrike">
              <a:solidFill>
                <a:srgbClr val="000000"/>
              </a:solidFill>
              <a:latin typeface="Poppins"/>
              <a:ea typeface="Poppins"/>
              <a:cs typeface="Poppins"/>
              <a:sym typeface="Poppins"/>
            </a:endParaRPr>
          </a:p>
          <a:p>
            <a:pPr indent="0" lvl="0" marL="0" marR="0" rtl="0" algn="l">
              <a:lnSpc>
                <a:spcPct val="137000"/>
              </a:lnSpc>
              <a:spcBef>
                <a:spcPts val="0"/>
              </a:spcBef>
              <a:spcAft>
                <a:spcPts val="0"/>
              </a:spcAft>
              <a:buNone/>
            </a:pPr>
            <a:r>
              <a:rPr i="0" lang="en-US" sz="2700" u="none" cap="none" strike="noStrike">
                <a:solidFill>
                  <a:srgbClr val="000000"/>
                </a:solidFill>
                <a:latin typeface="Poppins"/>
                <a:ea typeface="Poppins"/>
                <a:cs typeface="Poppins"/>
                <a:sym typeface="Poppins"/>
              </a:rPr>
              <a:t>Goal: Last one standing. Or part of the last three students standing.</a:t>
            </a:r>
            <a:endParaRPr sz="900">
              <a:latin typeface="Poppins"/>
              <a:ea typeface="Poppins"/>
              <a:cs typeface="Poppins"/>
              <a:sym typeface="Poppins"/>
            </a:endParaRPr>
          </a:p>
          <a:p>
            <a:pPr indent="0" lvl="0" marL="0" marR="0" rtl="0" algn="l">
              <a:lnSpc>
                <a:spcPct val="137000"/>
              </a:lnSpc>
              <a:spcBef>
                <a:spcPts val="0"/>
              </a:spcBef>
              <a:spcAft>
                <a:spcPts val="0"/>
              </a:spcAft>
              <a:buNone/>
            </a:pPr>
            <a:r>
              <a:t/>
            </a:r>
            <a:endParaRPr i="0" sz="2700" u="none" cap="none" strike="noStrike">
              <a:solidFill>
                <a:srgbClr val="000000"/>
              </a:solidFill>
              <a:latin typeface="Poppins"/>
              <a:ea typeface="Poppins"/>
              <a:cs typeface="Poppins"/>
              <a:sym typeface="Poppins"/>
            </a:endParaRPr>
          </a:p>
          <a:p>
            <a:pPr indent="0" lvl="0" marL="0" marR="0" rtl="0" algn="l">
              <a:lnSpc>
                <a:spcPct val="137000"/>
              </a:lnSpc>
              <a:spcBef>
                <a:spcPts val="0"/>
              </a:spcBef>
              <a:spcAft>
                <a:spcPts val="0"/>
              </a:spcAft>
              <a:buNone/>
            </a:pPr>
            <a:r>
              <a:rPr i="0" lang="en-US" sz="2700" u="none" cap="none" strike="noStrike">
                <a:solidFill>
                  <a:srgbClr val="000000"/>
                </a:solidFill>
                <a:latin typeface="Poppins"/>
                <a:ea typeface="Poppins"/>
                <a:cs typeface="Poppins"/>
                <a:sym typeface="Poppins"/>
              </a:rPr>
              <a:t>Everyone stands in a circle. The teacher determines the skip counting number appropriate to the grade level. Students go around the circle counting in order beginning at 1 counting one number in order at a time. (Or for a challenge a negative number.) When the student reaches the appointed “number” that is one of the numbers they say “BUZZ” instead, and they are out and sit down. Then continue with the count.</a:t>
            </a:r>
            <a:endParaRPr sz="900">
              <a:latin typeface="Poppins"/>
              <a:ea typeface="Poppins"/>
              <a:cs typeface="Poppins"/>
              <a:sym typeface="Poppins"/>
            </a:endParaRPr>
          </a:p>
          <a:p>
            <a:pPr indent="0" lvl="0" marL="0" marR="0" rtl="0" algn="l">
              <a:lnSpc>
                <a:spcPct val="137000"/>
              </a:lnSpc>
              <a:spcBef>
                <a:spcPts val="0"/>
              </a:spcBef>
              <a:spcAft>
                <a:spcPts val="0"/>
              </a:spcAft>
              <a:buNone/>
            </a:pPr>
            <a:r>
              <a:rPr i="0" lang="en-US" sz="2700" u="none" cap="none" strike="noStrike">
                <a:solidFill>
                  <a:srgbClr val="000000"/>
                </a:solidFill>
                <a:latin typeface="Poppins"/>
                <a:ea typeface="Poppins"/>
                <a:cs typeface="Poppins"/>
                <a:sym typeface="Poppins"/>
              </a:rPr>
              <a:t>Example (skip counting by 10s): 1, 2, 3, 4, 5, 6, 7, 8, 9, BUZZ, 11, 12, 13, 14, 15, 16, 17, 18, 19, BUZZ, 21 . . . continue until only one student is left (Or for variety 3 students are left.)</a:t>
            </a:r>
            <a:endParaRPr sz="900">
              <a:latin typeface="Poppins"/>
              <a:ea typeface="Poppins"/>
              <a:cs typeface="Poppins"/>
              <a:sym typeface="Poppins"/>
            </a:endParaRPr>
          </a:p>
          <a:p>
            <a:pPr indent="0" lvl="0" marL="0" marR="0" rtl="0" algn="l">
              <a:lnSpc>
                <a:spcPct val="137000"/>
              </a:lnSpc>
              <a:spcBef>
                <a:spcPts val="0"/>
              </a:spcBef>
              <a:spcAft>
                <a:spcPts val="0"/>
              </a:spcAft>
              <a:buNone/>
            </a:pPr>
            <a:r>
              <a:t/>
            </a:r>
            <a:endParaRPr i="0" sz="2700" u="none" cap="none" strike="noStrike">
              <a:solidFill>
                <a:srgbClr val="000000"/>
              </a:solidFill>
              <a:latin typeface="Poppins"/>
              <a:ea typeface="Poppins"/>
              <a:cs typeface="Poppins"/>
              <a:sym typeface="Poppins"/>
            </a:endParaRPr>
          </a:p>
          <a:p>
            <a:pPr indent="0" lvl="0" marL="0" marR="0" rtl="0" algn="l">
              <a:lnSpc>
                <a:spcPct val="137000"/>
              </a:lnSpc>
              <a:spcBef>
                <a:spcPts val="0"/>
              </a:spcBef>
              <a:spcAft>
                <a:spcPts val="0"/>
              </a:spcAft>
              <a:buNone/>
            </a:pPr>
            <a:r>
              <a:t/>
            </a:r>
            <a:endParaRPr i="0" sz="2700" u="none" cap="none" strike="noStrike">
              <a:solidFill>
                <a:srgbClr val="000000"/>
              </a:solidFill>
              <a:latin typeface="Poppins"/>
              <a:ea typeface="Poppins"/>
              <a:cs typeface="Poppins"/>
              <a:sym typeface="Poppins"/>
            </a:endParaRPr>
          </a:p>
        </p:txBody>
      </p:sp>
      <p:sp>
        <p:nvSpPr>
          <p:cNvPr id="373" name="Google Shape;373;p29"/>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377" name="Shape 377"/>
        <p:cNvGrpSpPr/>
        <p:nvPr/>
      </p:nvGrpSpPr>
      <p:grpSpPr>
        <a:xfrm>
          <a:off x="0" y="0"/>
          <a:ext cx="0" cy="0"/>
          <a:chOff x="0" y="0"/>
          <a:chExt cx="0" cy="0"/>
        </a:xfrm>
      </p:grpSpPr>
      <p:sp>
        <p:nvSpPr>
          <p:cNvPr id="378" name="Google Shape;378;p30"/>
          <p:cNvSpPr/>
          <p:nvPr/>
        </p:nvSpPr>
        <p:spPr>
          <a:xfrm rot="-105469">
            <a:off x="1550161" y="-113645"/>
            <a:ext cx="14830321" cy="10942612"/>
          </a:xfrm>
          <a:custGeom>
            <a:rect b="b" l="l" r="r" t="t"/>
            <a:pathLst>
              <a:path extrusionOk="0" h="10942612" w="14830321">
                <a:moveTo>
                  <a:pt x="0" y="0"/>
                </a:moveTo>
                <a:lnTo>
                  <a:pt x="14830321" y="0"/>
                </a:lnTo>
                <a:lnTo>
                  <a:pt x="14830321" y="10942612"/>
                </a:lnTo>
                <a:lnTo>
                  <a:pt x="0" y="10942612"/>
                </a:lnTo>
                <a:lnTo>
                  <a:pt x="0" y="0"/>
                </a:lnTo>
                <a:close/>
              </a:path>
            </a:pathLst>
          </a:custGeom>
          <a:blipFill rotWithShape="1">
            <a:blip r:embed="rId3">
              <a:alphaModFix/>
            </a:blip>
            <a:stretch>
              <a:fillRect b="0" l="-11487" r="-11487" t="0"/>
            </a:stretch>
          </a:blipFill>
          <a:ln>
            <a:noFill/>
          </a:ln>
        </p:spPr>
      </p:sp>
      <p:sp>
        <p:nvSpPr>
          <p:cNvPr id="379" name="Google Shape;379;p30"/>
          <p:cNvSpPr txBox="1"/>
          <p:nvPr/>
        </p:nvSpPr>
        <p:spPr>
          <a:xfrm rot="-114638">
            <a:off x="2766462" y="2108485"/>
            <a:ext cx="12388826" cy="2362797"/>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Three</a:t>
            </a:r>
            <a:endParaRPr/>
          </a:p>
        </p:txBody>
      </p:sp>
      <p:grpSp>
        <p:nvGrpSpPr>
          <p:cNvPr id="380" name="Google Shape;380;p30"/>
          <p:cNvGrpSpPr/>
          <p:nvPr/>
        </p:nvGrpSpPr>
        <p:grpSpPr>
          <a:xfrm rot="-102226">
            <a:off x="4451812" y="4402300"/>
            <a:ext cx="9018126" cy="1482395"/>
            <a:chOff x="0" y="0"/>
            <a:chExt cx="12023662" cy="1976443"/>
          </a:xfrm>
        </p:grpSpPr>
        <p:grpSp>
          <p:nvGrpSpPr>
            <p:cNvPr id="381" name="Google Shape;381;p30"/>
            <p:cNvGrpSpPr/>
            <p:nvPr/>
          </p:nvGrpSpPr>
          <p:grpSpPr>
            <a:xfrm>
              <a:off x="0" y="0"/>
              <a:ext cx="12023662" cy="1976443"/>
              <a:chOff x="0" y="0"/>
              <a:chExt cx="11797642" cy="1939290"/>
            </a:xfrm>
          </p:grpSpPr>
          <p:sp>
            <p:nvSpPr>
              <p:cNvPr id="382" name="Google Shape;382;p30"/>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0"/>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4" name="Google Shape;384;p30"/>
            <p:cNvSpPr txBox="1"/>
            <p:nvPr/>
          </p:nvSpPr>
          <p:spPr>
            <a:xfrm>
              <a:off x="371302" y="496181"/>
              <a:ext cx="11281200" cy="123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5997" u="none" cap="none" strike="noStrike">
                  <a:solidFill>
                    <a:srgbClr val="0C0D0E"/>
                  </a:solidFill>
                  <a:latin typeface="Arial"/>
                  <a:ea typeface="Arial"/>
                  <a:cs typeface="Arial"/>
                  <a:sym typeface="Arial"/>
                </a:rPr>
                <a:t>Week One</a:t>
              </a:r>
              <a:endParaRPr/>
            </a:p>
          </p:txBody>
        </p:sp>
      </p:grpSp>
      <p:sp>
        <p:nvSpPr>
          <p:cNvPr id="385" name="Google Shape;385;p30"/>
          <p:cNvSpPr/>
          <p:nvPr/>
        </p:nvSpPr>
        <p:spPr>
          <a:xfrm>
            <a:off x="12062026" y="4660915"/>
            <a:ext cx="4167300" cy="5417490"/>
          </a:xfrm>
          <a:custGeom>
            <a:rect b="b" l="l" r="r" t="t"/>
            <a:pathLst>
              <a:path extrusionOk="0" h="5417490" w="4167300">
                <a:moveTo>
                  <a:pt x="0" y="0"/>
                </a:moveTo>
                <a:lnTo>
                  <a:pt x="4167300" y="0"/>
                </a:lnTo>
                <a:lnTo>
                  <a:pt x="4167300" y="5417490"/>
                </a:lnTo>
                <a:lnTo>
                  <a:pt x="0" y="5417490"/>
                </a:lnTo>
                <a:lnTo>
                  <a:pt x="0" y="0"/>
                </a:lnTo>
                <a:close/>
              </a:path>
            </a:pathLst>
          </a:custGeom>
          <a:blipFill rotWithShape="1">
            <a:blip r:embed="rId4">
              <a:alphaModFix/>
            </a:blip>
            <a:stretch>
              <a:fillRect b="0" l="0" r="0" t="0"/>
            </a:stretch>
          </a:blipFill>
          <a:ln>
            <a:noFill/>
          </a:ln>
        </p:spPr>
      </p:sp>
      <p:sp>
        <p:nvSpPr>
          <p:cNvPr id="386" name="Google Shape;386;p30"/>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390" name="Shape 390"/>
        <p:cNvGrpSpPr/>
        <p:nvPr/>
      </p:nvGrpSpPr>
      <p:grpSpPr>
        <a:xfrm>
          <a:off x="0" y="0"/>
          <a:ext cx="0" cy="0"/>
          <a:chOff x="0" y="0"/>
          <a:chExt cx="0" cy="0"/>
        </a:xfrm>
      </p:grpSpPr>
      <p:sp>
        <p:nvSpPr>
          <p:cNvPr id="391" name="Google Shape;391;p31"/>
          <p:cNvSpPr/>
          <p:nvPr/>
        </p:nvSpPr>
        <p:spPr>
          <a:xfrm>
            <a:off x="2761063" y="-224281"/>
            <a:ext cx="12765875" cy="11323160"/>
          </a:xfrm>
          <a:custGeom>
            <a:rect b="b" l="l" r="r" t="t"/>
            <a:pathLst>
              <a:path extrusionOk="0" h="11323160" w="12765875">
                <a:moveTo>
                  <a:pt x="0" y="0"/>
                </a:moveTo>
                <a:lnTo>
                  <a:pt x="12765874" y="0"/>
                </a:lnTo>
                <a:lnTo>
                  <a:pt x="12765874" y="11323160"/>
                </a:lnTo>
                <a:lnTo>
                  <a:pt x="0" y="11323160"/>
                </a:lnTo>
                <a:lnTo>
                  <a:pt x="0" y="0"/>
                </a:lnTo>
                <a:close/>
              </a:path>
            </a:pathLst>
          </a:custGeom>
          <a:blipFill rotWithShape="1">
            <a:blip r:embed="rId3">
              <a:alphaModFix/>
            </a:blip>
            <a:stretch>
              <a:fillRect b="0" l="-23914" r="-23914" t="0"/>
            </a:stretch>
          </a:blipFill>
          <a:ln>
            <a:noFill/>
          </a:ln>
        </p:spPr>
      </p:sp>
      <p:sp>
        <p:nvSpPr>
          <p:cNvPr id="392" name="Google Shape;392;p31"/>
          <p:cNvSpPr txBox="1"/>
          <p:nvPr/>
        </p:nvSpPr>
        <p:spPr>
          <a:xfrm>
            <a:off x="3276187" y="2797060"/>
            <a:ext cx="11937000" cy="58503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Welcome to Day Three Scholars,</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      Kindness is like planting tiny seeds. You might not see what grows right away, but every kind action—big or small—helps something beautiful bloom. Let’s look for ways to spread kindness today, even in quiet ways that only you will know about.</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Today we are focusing on acts of kindness and patience as we practice a lot of new routines to build healthy habits!</a:t>
            </a:r>
            <a:endParaRPr>
              <a:latin typeface="Patrick Hand"/>
              <a:ea typeface="Patrick Hand"/>
              <a:cs typeface="Patrick Hand"/>
              <a:sym typeface="Patrick Hand"/>
            </a:endParaRPr>
          </a:p>
        </p:txBody>
      </p:sp>
      <p:sp>
        <p:nvSpPr>
          <p:cNvPr id="393" name="Google Shape;393;p31"/>
          <p:cNvSpPr txBox="1"/>
          <p:nvPr/>
        </p:nvSpPr>
        <p:spPr>
          <a:xfrm>
            <a:off x="5840971" y="440031"/>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Three</a:t>
            </a:r>
            <a:endParaRPr/>
          </a:p>
        </p:txBody>
      </p:sp>
      <p:sp>
        <p:nvSpPr>
          <p:cNvPr id="394" name="Google Shape;394;p31"/>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398" name="Shape 398"/>
        <p:cNvGrpSpPr/>
        <p:nvPr/>
      </p:nvGrpSpPr>
      <p:grpSpPr>
        <a:xfrm>
          <a:off x="0" y="0"/>
          <a:ext cx="0" cy="0"/>
          <a:chOff x="0" y="0"/>
          <a:chExt cx="0" cy="0"/>
        </a:xfrm>
      </p:grpSpPr>
      <p:sp>
        <p:nvSpPr>
          <p:cNvPr id="399" name="Google Shape;399;p32"/>
          <p:cNvSpPr/>
          <p:nvPr/>
        </p:nvSpPr>
        <p:spPr>
          <a:xfrm rot="127496">
            <a:off x="1236990" y="-391868"/>
            <a:ext cx="15698378" cy="11526148"/>
          </a:xfrm>
          <a:custGeom>
            <a:rect b="b" l="l" r="r" t="t"/>
            <a:pathLst>
              <a:path extrusionOk="0" h="11526148" w="15698378">
                <a:moveTo>
                  <a:pt x="0" y="0"/>
                </a:moveTo>
                <a:lnTo>
                  <a:pt x="15698378" y="0"/>
                </a:lnTo>
                <a:lnTo>
                  <a:pt x="15698378" y="11526149"/>
                </a:lnTo>
                <a:lnTo>
                  <a:pt x="0" y="11526149"/>
                </a:lnTo>
                <a:lnTo>
                  <a:pt x="0" y="0"/>
                </a:lnTo>
                <a:close/>
              </a:path>
            </a:pathLst>
          </a:custGeom>
          <a:blipFill rotWithShape="1">
            <a:blip r:embed="rId3">
              <a:alphaModFix/>
            </a:blip>
            <a:stretch>
              <a:fillRect b="0" l="-11185" r="-11185" t="0"/>
            </a:stretch>
          </a:blipFill>
          <a:ln>
            <a:noFill/>
          </a:ln>
        </p:spPr>
      </p:sp>
      <p:grpSp>
        <p:nvGrpSpPr>
          <p:cNvPr id="400" name="Google Shape;400;p32"/>
          <p:cNvGrpSpPr/>
          <p:nvPr/>
        </p:nvGrpSpPr>
        <p:grpSpPr>
          <a:xfrm rot="-163855">
            <a:off x="9267277" y="1440122"/>
            <a:ext cx="6682102" cy="7761112"/>
            <a:chOff x="0" y="0"/>
            <a:chExt cx="5466080" cy="6348730"/>
          </a:xfrm>
        </p:grpSpPr>
        <p:sp>
          <p:nvSpPr>
            <p:cNvPr id="401" name="Google Shape;401;p3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22044" r="-22044"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3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3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5" name="Google Shape;405;p32"/>
          <p:cNvSpPr txBox="1"/>
          <p:nvPr/>
        </p:nvSpPr>
        <p:spPr>
          <a:xfrm rot="137266">
            <a:off x="1925348" y="949145"/>
            <a:ext cx="6748779"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b="0" i="0" lang="en-US" sz="7155" u="sng" cap="none" strike="noStrike">
                <a:solidFill>
                  <a:schemeClr val="hlink"/>
                </a:solidFill>
                <a:latin typeface="Arial"/>
                <a:ea typeface="Arial"/>
                <a:cs typeface="Arial"/>
                <a:sym typeface="Arial"/>
                <a:hlinkClick r:id="rId5"/>
              </a:rPr>
              <a:t>Kindness Counts</a:t>
            </a:r>
            <a:endParaRPr/>
          </a:p>
        </p:txBody>
      </p:sp>
      <p:sp>
        <p:nvSpPr>
          <p:cNvPr id="406" name="Google Shape;406;p32"/>
          <p:cNvSpPr txBox="1"/>
          <p:nvPr/>
        </p:nvSpPr>
        <p:spPr>
          <a:xfrm rot="137334">
            <a:off x="1802003" y="3387016"/>
            <a:ext cx="6452448" cy="3235984"/>
          </a:xfrm>
          <a:prstGeom prst="rect">
            <a:avLst/>
          </a:prstGeom>
          <a:noFill/>
          <a:ln>
            <a:noFill/>
          </a:ln>
        </p:spPr>
        <p:txBody>
          <a:bodyPr anchorCtr="0" anchor="t" bIns="0" lIns="0" spcFirstLastPara="1" rIns="0" wrap="square" tIns="0">
            <a:spAutoFit/>
          </a:bodyPr>
          <a:lstStyle/>
          <a:p>
            <a:pPr indent="0" lvl="0" marL="0" marR="0" rtl="0" algn="l">
              <a:lnSpc>
                <a:spcPct val="121000"/>
              </a:lnSpc>
              <a:spcBef>
                <a:spcPts val="0"/>
              </a:spcBef>
              <a:spcAft>
                <a:spcPts val="0"/>
              </a:spcAft>
              <a:buNone/>
            </a:pPr>
            <a:r>
              <a:rPr i="0" lang="en-US" sz="3600" u="none" cap="none" strike="noStrike">
                <a:solidFill>
                  <a:srgbClr val="000000"/>
                </a:solidFill>
                <a:latin typeface="Poppins"/>
                <a:ea typeface="Poppins"/>
                <a:cs typeface="Poppins"/>
                <a:sym typeface="Poppins"/>
              </a:rPr>
              <a:t>It might not seem like much, but every act of kindness matters. </a:t>
            </a:r>
            <a:endParaRPr>
              <a:latin typeface="Poppins"/>
              <a:ea typeface="Poppins"/>
              <a:cs typeface="Poppins"/>
              <a:sym typeface="Poppins"/>
            </a:endParaRPr>
          </a:p>
          <a:p>
            <a:pPr indent="0" lvl="0" marL="0" marR="0" rtl="0" algn="l">
              <a:lnSpc>
                <a:spcPct val="121000"/>
              </a:lnSpc>
              <a:spcBef>
                <a:spcPts val="0"/>
              </a:spcBef>
              <a:spcAft>
                <a:spcPts val="0"/>
              </a:spcAft>
              <a:buNone/>
            </a:pPr>
            <a:r>
              <a:rPr i="0" lang="en-US" sz="3600" u="none" cap="none" strike="noStrike">
                <a:solidFill>
                  <a:srgbClr val="000000"/>
                </a:solidFill>
                <a:latin typeface="Poppins"/>
                <a:ea typeface="Poppins"/>
                <a:cs typeface="Poppins"/>
                <a:sym typeface="Poppins"/>
              </a:rPr>
              <a:t>And in our class, kindness is a priority.</a:t>
            </a:r>
            <a:endParaRPr>
              <a:latin typeface="Poppins"/>
              <a:ea typeface="Poppins"/>
              <a:cs typeface="Poppins"/>
              <a:sym typeface="Poppins"/>
            </a:endParaRPr>
          </a:p>
        </p:txBody>
      </p:sp>
      <p:sp>
        <p:nvSpPr>
          <p:cNvPr id="407" name="Google Shape;407;p32"/>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411" name="Shape 411"/>
        <p:cNvGrpSpPr/>
        <p:nvPr/>
      </p:nvGrpSpPr>
      <p:grpSpPr>
        <a:xfrm>
          <a:off x="0" y="0"/>
          <a:ext cx="0" cy="0"/>
          <a:chOff x="0" y="0"/>
          <a:chExt cx="0" cy="0"/>
        </a:xfrm>
      </p:grpSpPr>
      <p:sp>
        <p:nvSpPr>
          <p:cNvPr id="412" name="Google Shape;412;p33"/>
          <p:cNvSpPr/>
          <p:nvPr/>
        </p:nvSpPr>
        <p:spPr>
          <a:xfrm rot="127496">
            <a:off x="1244603" y="-802343"/>
            <a:ext cx="15698378" cy="11936765"/>
          </a:xfrm>
          <a:custGeom>
            <a:rect b="b" l="l" r="r" t="t"/>
            <a:pathLst>
              <a:path extrusionOk="0" h="11936765" w="15698378">
                <a:moveTo>
                  <a:pt x="0" y="0"/>
                </a:moveTo>
                <a:lnTo>
                  <a:pt x="15698378" y="0"/>
                </a:lnTo>
                <a:lnTo>
                  <a:pt x="15698378" y="11936765"/>
                </a:lnTo>
                <a:lnTo>
                  <a:pt x="0" y="11936765"/>
                </a:lnTo>
                <a:lnTo>
                  <a:pt x="0" y="0"/>
                </a:lnTo>
                <a:close/>
              </a:path>
            </a:pathLst>
          </a:custGeom>
          <a:blipFill rotWithShape="1">
            <a:blip r:embed="rId3">
              <a:alphaModFix/>
            </a:blip>
            <a:stretch>
              <a:fillRect b="0" l="-13365" r="-13365" t="0"/>
            </a:stretch>
          </a:blipFill>
          <a:ln>
            <a:noFill/>
          </a:ln>
        </p:spPr>
      </p:sp>
      <p:grpSp>
        <p:nvGrpSpPr>
          <p:cNvPr id="413" name="Google Shape;413;p33"/>
          <p:cNvGrpSpPr/>
          <p:nvPr/>
        </p:nvGrpSpPr>
        <p:grpSpPr>
          <a:xfrm rot="-163855">
            <a:off x="5698798" y="2571538"/>
            <a:ext cx="4032478" cy="4683634"/>
            <a:chOff x="0" y="0"/>
            <a:chExt cx="5466080" cy="6348730"/>
          </a:xfrm>
        </p:grpSpPr>
        <p:sp>
          <p:nvSpPr>
            <p:cNvPr id="414" name="Google Shape;414;p3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33"/>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14272" l="0" r="0" t="-14272"/>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3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8" name="Google Shape;418;p33"/>
          <p:cNvGrpSpPr/>
          <p:nvPr/>
        </p:nvGrpSpPr>
        <p:grpSpPr>
          <a:xfrm rot="479477">
            <a:off x="10814539" y="2735695"/>
            <a:ext cx="4032478" cy="4683634"/>
            <a:chOff x="0" y="0"/>
            <a:chExt cx="5466080" cy="6348730"/>
          </a:xfrm>
        </p:grpSpPr>
        <p:sp>
          <p:nvSpPr>
            <p:cNvPr id="419" name="Google Shape;419;p3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3"/>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6878" l="0" r="0" t="-6878"/>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23" name="Google Shape;423;p33"/>
          <p:cNvSpPr txBox="1"/>
          <p:nvPr/>
        </p:nvSpPr>
        <p:spPr>
          <a:xfrm rot="547282">
            <a:off x="10783514" y="6679772"/>
            <a:ext cx="3532994" cy="441993"/>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Emily Pearson</a:t>
            </a:r>
            <a:endParaRPr/>
          </a:p>
        </p:txBody>
      </p:sp>
      <p:sp>
        <p:nvSpPr>
          <p:cNvPr id="424" name="Google Shape;424;p33"/>
          <p:cNvSpPr txBox="1"/>
          <p:nvPr/>
        </p:nvSpPr>
        <p:spPr>
          <a:xfrm rot="137228">
            <a:off x="2054884" y="751808"/>
            <a:ext cx="12463829"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Recommended </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Read Alouds</a:t>
            </a:r>
            <a:endParaRPr>
              <a:latin typeface="Poppins"/>
              <a:ea typeface="Poppins"/>
              <a:cs typeface="Poppins"/>
              <a:sym typeface="Poppins"/>
            </a:endParaRPr>
          </a:p>
        </p:txBody>
      </p:sp>
      <p:sp>
        <p:nvSpPr>
          <p:cNvPr id="425" name="Google Shape;425;p33"/>
          <p:cNvSpPr txBox="1"/>
          <p:nvPr/>
        </p:nvSpPr>
        <p:spPr>
          <a:xfrm rot="-158234">
            <a:off x="5950972" y="6484791"/>
            <a:ext cx="3532994" cy="441993"/>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Patrice Barton</a:t>
            </a:r>
            <a:endParaRPr/>
          </a:p>
        </p:txBody>
      </p:sp>
      <p:sp>
        <p:nvSpPr>
          <p:cNvPr id="426" name="Google Shape;426;p33"/>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430" name="Shape 430"/>
        <p:cNvGrpSpPr/>
        <p:nvPr/>
      </p:nvGrpSpPr>
      <p:grpSpPr>
        <a:xfrm>
          <a:off x="0" y="0"/>
          <a:ext cx="0" cy="0"/>
          <a:chOff x="0" y="0"/>
          <a:chExt cx="0" cy="0"/>
        </a:xfrm>
      </p:grpSpPr>
      <p:sp>
        <p:nvSpPr>
          <p:cNvPr id="431" name="Google Shape;431;p34"/>
          <p:cNvSpPr/>
          <p:nvPr/>
        </p:nvSpPr>
        <p:spPr>
          <a:xfrm rot="-105469">
            <a:off x="953510" y="-101799"/>
            <a:ext cx="16144783" cy="10745335"/>
          </a:xfrm>
          <a:custGeom>
            <a:rect b="b" l="l" r="r" t="t"/>
            <a:pathLst>
              <a:path extrusionOk="0" h="10745335" w="16144783">
                <a:moveTo>
                  <a:pt x="0" y="0"/>
                </a:moveTo>
                <a:lnTo>
                  <a:pt x="16144782" y="0"/>
                </a:lnTo>
                <a:lnTo>
                  <a:pt x="16144782" y="10745335"/>
                </a:lnTo>
                <a:lnTo>
                  <a:pt x="0" y="10745335"/>
                </a:lnTo>
                <a:lnTo>
                  <a:pt x="0" y="0"/>
                </a:lnTo>
                <a:close/>
              </a:path>
            </a:pathLst>
          </a:custGeom>
          <a:blipFill rotWithShape="1">
            <a:blip r:embed="rId3">
              <a:alphaModFix/>
            </a:blip>
            <a:stretch>
              <a:fillRect b="0" l="-5463" r="-5463" t="0"/>
            </a:stretch>
          </a:blipFill>
          <a:ln>
            <a:noFill/>
          </a:ln>
        </p:spPr>
      </p:sp>
      <p:sp>
        <p:nvSpPr>
          <p:cNvPr id="432" name="Google Shape;432;p34"/>
          <p:cNvSpPr txBox="1"/>
          <p:nvPr/>
        </p:nvSpPr>
        <p:spPr>
          <a:xfrm rot="-132601">
            <a:off x="1332444" y="430139"/>
            <a:ext cx="11840507" cy="99103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Name and Action</a:t>
            </a:r>
            <a:endParaRPr>
              <a:latin typeface="Poppins"/>
              <a:ea typeface="Poppins"/>
              <a:cs typeface="Poppins"/>
              <a:sym typeface="Poppins"/>
            </a:endParaRPr>
          </a:p>
        </p:txBody>
      </p:sp>
      <p:sp>
        <p:nvSpPr>
          <p:cNvPr id="433" name="Google Shape;433;p34"/>
          <p:cNvSpPr txBox="1"/>
          <p:nvPr/>
        </p:nvSpPr>
        <p:spPr>
          <a:xfrm rot="-101075">
            <a:off x="1292788" y="1646095"/>
            <a:ext cx="15674875" cy="8110099"/>
          </a:xfrm>
          <a:prstGeom prst="rect">
            <a:avLst/>
          </a:prstGeom>
          <a:noFill/>
          <a:ln>
            <a:noFill/>
          </a:ln>
        </p:spPr>
        <p:txBody>
          <a:bodyPr anchorCtr="0" anchor="t" bIns="0" lIns="0" spcFirstLastPara="1" rIns="0" wrap="square" tIns="0">
            <a:spAutoFit/>
          </a:bodyPr>
          <a:lstStyle/>
          <a:p>
            <a:pPr indent="0" lvl="0" marL="0" marR="0" rtl="0" algn="l">
              <a:lnSpc>
                <a:spcPct val="160019"/>
              </a:lnSpc>
              <a:spcBef>
                <a:spcPts val="0"/>
              </a:spcBef>
              <a:spcAft>
                <a:spcPts val="0"/>
              </a:spcAft>
              <a:buNone/>
            </a:pPr>
            <a:r>
              <a:rPr i="0" lang="en-US" sz="3099" u="none" cap="none" strike="noStrike">
                <a:solidFill>
                  <a:srgbClr val="000000"/>
                </a:solidFill>
                <a:latin typeface="Poppins"/>
                <a:ea typeface="Poppins"/>
                <a:cs typeface="Poppins"/>
                <a:sym typeface="Poppins"/>
              </a:rPr>
              <a:t>This game requires a little more comfort, however, it is a great way to learn names. </a:t>
            </a:r>
            <a:endParaRPr>
              <a:latin typeface="Poppins"/>
              <a:ea typeface="Poppins"/>
              <a:cs typeface="Poppins"/>
              <a:sym typeface="Poppins"/>
            </a:endParaRPr>
          </a:p>
          <a:p>
            <a:pPr indent="0" lvl="0" marL="0" marR="0" rtl="0" algn="l">
              <a:lnSpc>
                <a:spcPct val="160019"/>
              </a:lnSpc>
              <a:spcBef>
                <a:spcPts val="0"/>
              </a:spcBef>
              <a:spcAft>
                <a:spcPts val="0"/>
              </a:spcAft>
              <a:buNone/>
            </a:pPr>
            <a:r>
              <a:t/>
            </a:r>
            <a:endParaRPr i="0" sz="3099" u="none" cap="none" strike="noStrike">
              <a:solidFill>
                <a:srgbClr val="000000"/>
              </a:solidFill>
              <a:latin typeface="Poppins"/>
              <a:ea typeface="Poppins"/>
              <a:cs typeface="Poppins"/>
              <a:sym typeface="Poppins"/>
            </a:endParaRPr>
          </a:p>
          <a:p>
            <a:pPr indent="0" lvl="0" marL="0" marR="0" rtl="0" algn="l">
              <a:lnSpc>
                <a:spcPct val="160019"/>
              </a:lnSpc>
              <a:spcBef>
                <a:spcPts val="0"/>
              </a:spcBef>
              <a:spcAft>
                <a:spcPts val="0"/>
              </a:spcAft>
              <a:buNone/>
            </a:pPr>
            <a:r>
              <a:rPr i="0" lang="en-US" sz="3099" u="none" cap="none" strike="noStrike">
                <a:solidFill>
                  <a:srgbClr val="000000"/>
                </a:solidFill>
                <a:latin typeface="Poppins"/>
                <a:ea typeface="Poppins"/>
                <a:cs typeface="Poppins"/>
                <a:sym typeface="Poppins"/>
              </a:rPr>
              <a:t>Everyone stands in a circle. Each student gets a turn to say their name and do an action. All actions should be silly and fun, not inappropriate. </a:t>
            </a:r>
            <a:endParaRPr>
              <a:latin typeface="Poppins"/>
              <a:ea typeface="Poppins"/>
              <a:cs typeface="Poppins"/>
              <a:sym typeface="Poppins"/>
            </a:endParaRPr>
          </a:p>
          <a:p>
            <a:pPr indent="0" lvl="0" marL="0" marR="0" rtl="0" algn="l">
              <a:lnSpc>
                <a:spcPct val="160019"/>
              </a:lnSpc>
              <a:spcBef>
                <a:spcPts val="0"/>
              </a:spcBef>
              <a:spcAft>
                <a:spcPts val="0"/>
              </a:spcAft>
              <a:buNone/>
            </a:pPr>
            <a:r>
              <a:t/>
            </a:r>
            <a:endParaRPr i="0" sz="3099" u="none" cap="none" strike="noStrike">
              <a:solidFill>
                <a:srgbClr val="000000"/>
              </a:solidFill>
              <a:latin typeface="Poppins"/>
              <a:ea typeface="Poppins"/>
              <a:cs typeface="Poppins"/>
              <a:sym typeface="Poppins"/>
            </a:endParaRPr>
          </a:p>
          <a:p>
            <a:pPr indent="0" lvl="0" marL="0" marR="0" rtl="0" algn="l">
              <a:lnSpc>
                <a:spcPct val="160019"/>
              </a:lnSpc>
              <a:spcBef>
                <a:spcPts val="0"/>
              </a:spcBef>
              <a:spcAft>
                <a:spcPts val="0"/>
              </a:spcAft>
              <a:buNone/>
            </a:pPr>
            <a:r>
              <a:rPr i="0" lang="en-US" sz="3099" u="sng" cap="none" strike="noStrike">
                <a:solidFill>
                  <a:srgbClr val="000000"/>
                </a:solidFill>
                <a:latin typeface="Poppins"/>
                <a:ea typeface="Poppins"/>
                <a:cs typeface="Poppins"/>
                <a:sym typeface="Poppins"/>
              </a:rPr>
              <a:t>Primary students:</a:t>
            </a:r>
            <a:r>
              <a:rPr i="0" lang="en-US" sz="3099" u="none" cap="none" strike="noStrike">
                <a:solidFill>
                  <a:srgbClr val="000000"/>
                </a:solidFill>
                <a:latin typeface="Poppins"/>
                <a:ea typeface="Poppins"/>
                <a:cs typeface="Poppins"/>
                <a:sym typeface="Poppins"/>
              </a:rPr>
              <a:t> echo back the speakers name and complete the action. </a:t>
            </a:r>
            <a:endParaRPr>
              <a:latin typeface="Poppins"/>
              <a:ea typeface="Poppins"/>
              <a:cs typeface="Poppins"/>
              <a:sym typeface="Poppins"/>
            </a:endParaRPr>
          </a:p>
          <a:p>
            <a:pPr indent="0" lvl="0" marL="0" marR="0" rtl="0" algn="l">
              <a:lnSpc>
                <a:spcPct val="160019"/>
              </a:lnSpc>
              <a:spcBef>
                <a:spcPts val="0"/>
              </a:spcBef>
              <a:spcAft>
                <a:spcPts val="0"/>
              </a:spcAft>
              <a:buNone/>
            </a:pPr>
            <a:r>
              <a:rPr i="0" lang="en-US" sz="3099" u="sng" cap="none" strike="noStrike">
                <a:solidFill>
                  <a:srgbClr val="000000"/>
                </a:solidFill>
                <a:latin typeface="Poppins"/>
                <a:ea typeface="Poppins"/>
                <a:cs typeface="Poppins"/>
                <a:sym typeface="Poppins"/>
              </a:rPr>
              <a:t>Upper Elementary students:</a:t>
            </a:r>
            <a:r>
              <a:rPr i="0" lang="en-US" sz="3099" u="none" cap="none" strike="noStrike">
                <a:solidFill>
                  <a:srgbClr val="000000"/>
                </a:solidFill>
                <a:latin typeface="Poppins"/>
                <a:ea typeface="Poppins"/>
                <a:cs typeface="Poppins"/>
                <a:sym typeface="Poppins"/>
              </a:rPr>
              <a:t>  name and action are cumulative, so every time an action is completed you will add another from the next person on the circle.</a:t>
            </a:r>
            <a:endParaRPr>
              <a:latin typeface="Poppins"/>
              <a:ea typeface="Poppins"/>
              <a:cs typeface="Poppins"/>
              <a:sym typeface="Poppins"/>
            </a:endParaRPr>
          </a:p>
          <a:p>
            <a:pPr indent="0" lvl="0" marL="0" marR="0" rtl="0" algn="l">
              <a:lnSpc>
                <a:spcPct val="160019"/>
              </a:lnSpc>
              <a:spcBef>
                <a:spcPts val="0"/>
              </a:spcBef>
              <a:spcAft>
                <a:spcPts val="0"/>
              </a:spcAft>
              <a:buNone/>
            </a:pPr>
            <a:r>
              <a:t/>
            </a:r>
            <a:endParaRPr i="0" sz="3099" u="none" cap="none" strike="noStrike">
              <a:solidFill>
                <a:srgbClr val="000000"/>
              </a:solidFill>
              <a:latin typeface="Poppins"/>
              <a:ea typeface="Poppins"/>
              <a:cs typeface="Poppins"/>
              <a:sym typeface="Poppins"/>
            </a:endParaRPr>
          </a:p>
          <a:p>
            <a:pPr indent="0" lvl="0" marL="0" marR="0" rtl="0" algn="l">
              <a:lnSpc>
                <a:spcPct val="160019"/>
              </a:lnSpc>
              <a:spcBef>
                <a:spcPts val="0"/>
              </a:spcBef>
              <a:spcAft>
                <a:spcPts val="0"/>
              </a:spcAft>
              <a:buNone/>
            </a:pPr>
            <a:r>
              <a:rPr i="0" lang="en-US" sz="3099" u="none" cap="none" strike="noStrike">
                <a:solidFill>
                  <a:srgbClr val="000000"/>
                </a:solidFill>
                <a:latin typeface="Poppins"/>
                <a:ea typeface="Poppins"/>
                <a:cs typeface="Poppins"/>
                <a:sym typeface="Poppins"/>
              </a:rPr>
              <a:t>Goal: Recall the names of your classmates.</a:t>
            </a:r>
            <a:endParaRPr>
              <a:latin typeface="Poppins"/>
              <a:ea typeface="Poppins"/>
              <a:cs typeface="Poppins"/>
              <a:sym typeface="Poppins"/>
            </a:endParaRPr>
          </a:p>
        </p:txBody>
      </p:sp>
      <p:sp>
        <p:nvSpPr>
          <p:cNvPr id="434" name="Google Shape;434;p34"/>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438" name="Shape 438"/>
        <p:cNvGrpSpPr/>
        <p:nvPr/>
      </p:nvGrpSpPr>
      <p:grpSpPr>
        <a:xfrm>
          <a:off x="0" y="0"/>
          <a:ext cx="0" cy="0"/>
          <a:chOff x="0" y="0"/>
          <a:chExt cx="0" cy="0"/>
        </a:xfrm>
      </p:grpSpPr>
      <p:sp>
        <p:nvSpPr>
          <p:cNvPr id="439" name="Google Shape;439;p35"/>
          <p:cNvSpPr/>
          <p:nvPr/>
        </p:nvSpPr>
        <p:spPr>
          <a:xfrm rot="-105469">
            <a:off x="1540932" y="-715247"/>
            <a:ext cx="14830321" cy="11544356"/>
          </a:xfrm>
          <a:custGeom>
            <a:rect b="b" l="l" r="r" t="t"/>
            <a:pathLst>
              <a:path extrusionOk="0" h="11544356" w="14830321">
                <a:moveTo>
                  <a:pt x="0" y="0"/>
                </a:moveTo>
                <a:lnTo>
                  <a:pt x="14830321" y="0"/>
                </a:lnTo>
                <a:lnTo>
                  <a:pt x="14830321" y="11544355"/>
                </a:lnTo>
                <a:lnTo>
                  <a:pt x="0" y="11544355"/>
                </a:lnTo>
                <a:lnTo>
                  <a:pt x="0" y="0"/>
                </a:lnTo>
                <a:close/>
              </a:path>
            </a:pathLst>
          </a:custGeom>
          <a:blipFill rotWithShape="1">
            <a:blip r:embed="rId3">
              <a:alphaModFix/>
            </a:blip>
            <a:stretch>
              <a:fillRect b="0" l="-14869" r="-14869" t="0"/>
            </a:stretch>
          </a:blipFill>
          <a:ln>
            <a:noFill/>
          </a:ln>
        </p:spPr>
      </p:sp>
      <p:sp>
        <p:nvSpPr>
          <p:cNvPr id="440" name="Google Shape;440;p35"/>
          <p:cNvSpPr txBox="1"/>
          <p:nvPr/>
        </p:nvSpPr>
        <p:spPr>
          <a:xfrm rot="-114638">
            <a:off x="2390449" y="2181994"/>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Four</a:t>
            </a:r>
            <a:endParaRPr/>
          </a:p>
        </p:txBody>
      </p:sp>
      <p:grpSp>
        <p:nvGrpSpPr>
          <p:cNvPr id="441" name="Google Shape;441;p35"/>
          <p:cNvGrpSpPr/>
          <p:nvPr/>
        </p:nvGrpSpPr>
        <p:grpSpPr>
          <a:xfrm rot="-102226">
            <a:off x="4447190" y="4672659"/>
            <a:ext cx="9018126" cy="1482395"/>
            <a:chOff x="0" y="0"/>
            <a:chExt cx="12023662" cy="1976443"/>
          </a:xfrm>
        </p:grpSpPr>
        <p:grpSp>
          <p:nvGrpSpPr>
            <p:cNvPr id="442" name="Google Shape;442;p35"/>
            <p:cNvGrpSpPr/>
            <p:nvPr/>
          </p:nvGrpSpPr>
          <p:grpSpPr>
            <a:xfrm>
              <a:off x="0" y="0"/>
              <a:ext cx="12023662" cy="1976443"/>
              <a:chOff x="0" y="0"/>
              <a:chExt cx="11797642" cy="1939290"/>
            </a:xfrm>
          </p:grpSpPr>
          <p:sp>
            <p:nvSpPr>
              <p:cNvPr id="443" name="Google Shape;443;p35"/>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5"/>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45" name="Google Shape;445;p35"/>
            <p:cNvSpPr txBox="1"/>
            <p:nvPr/>
          </p:nvSpPr>
          <p:spPr>
            <a:xfrm>
              <a:off x="371302" y="496181"/>
              <a:ext cx="11281200" cy="123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5997" u="none" cap="none" strike="noStrike">
                  <a:solidFill>
                    <a:srgbClr val="0C0D0E"/>
                  </a:solidFill>
                  <a:latin typeface="Arial"/>
                  <a:ea typeface="Arial"/>
                  <a:cs typeface="Arial"/>
                  <a:sym typeface="Arial"/>
                </a:rPr>
                <a:t>Week One</a:t>
              </a:r>
              <a:endParaRPr/>
            </a:p>
          </p:txBody>
        </p:sp>
      </p:grpSp>
      <p:sp>
        <p:nvSpPr>
          <p:cNvPr id="446" name="Google Shape;446;p35"/>
          <p:cNvSpPr/>
          <p:nvPr/>
        </p:nvSpPr>
        <p:spPr>
          <a:xfrm rot="207953">
            <a:off x="12823825" y="2993873"/>
            <a:ext cx="3602071" cy="5321979"/>
          </a:xfrm>
          <a:custGeom>
            <a:rect b="b" l="l" r="r" t="t"/>
            <a:pathLst>
              <a:path extrusionOk="0" h="5321979" w="3602071">
                <a:moveTo>
                  <a:pt x="0" y="0"/>
                </a:moveTo>
                <a:lnTo>
                  <a:pt x="3602071" y="0"/>
                </a:lnTo>
                <a:lnTo>
                  <a:pt x="3602071" y="5321979"/>
                </a:lnTo>
                <a:lnTo>
                  <a:pt x="0" y="5321979"/>
                </a:lnTo>
                <a:lnTo>
                  <a:pt x="0" y="0"/>
                </a:lnTo>
                <a:close/>
              </a:path>
            </a:pathLst>
          </a:custGeom>
          <a:blipFill rotWithShape="1">
            <a:blip r:embed="rId4">
              <a:alphaModFix/>
            </a:blip>
            <a:stretch>
              <a:fillRect b="0" l="0" r="0" t="0"/>
            </a:stretch>
          </a:blipFill>
          <a:ln>
            <a:noFill/>
          </a:ln>
        </p:spPr>
      </p:sp>
      <p:sp>
        <p:nvSpPr>
          <p:cNvPr id="447" name="Google Shape;447;p35"/>
          <p:cNvSpPr/>
          <p:nvPr/>
        </p:nvSpPr>
        <p:spPr>
          <a:xfrm flipH="1" rot="10800000">
            <a:off x="12878947" y="7545916"/>
            <a:ext cx="3491827" cy="2741084"/>
          </a:xfrm>
          <a:custGeom>
            <a:rect b="b" l="l" r="r" t="t"/>
            <a:pathLst>
              <a:path extrusionOk="0" h="2741084" w="3491827">
                <a:moveTo>
                  <a:pt x="0" y="2741084"/>
                </a:moveTo>
                <a:lnTo>
                  <a:pt x="3491827" y="2741084"/>
                </a:lnTo>
                <a:lnTo>
                  <a:pt x="3491827" y="0"/>
                </a:lnTo>
                <a:lnTo>
                  <a:pt x="0" y="0"/>
                </a:lnTo>
                <a:lnTo>
                  <a:pt x="0" y="2741084"/>
                </a:lnTo>
                <a:close/>
              </a:path>
            </a:pathLst>
          </a:custGeom>
          <a:blipFill rotWithShape="1">
            <a:blip r:embed="rId5">
              <a:alphaModFix/>
            </a:blip>
            <a:stretch>
              <a:fillRect b="0" l="0" r="0" t="0"/>
            </a:stretch>
          </a:blipFill>
          <a:ln>
            <a:noFill/>
          </a:ln>
        </p:spPr>
      </p:sp>
      <p:sp>
        <p:nvSpPr>
          <p:cNvPr id="448" name="Google Shape;448;p35"/>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452" name="Shape 452"/>
        <p:cNvGrpSpPr/>
        <p:nvPr/>
      </p:nvGrpSpPr>
      <p:grpSpPr>
        <a:xfrm>
          <a:off x="0" y="0"/>
          <a:ext cx="0" cy="0"/>
          <a:chOff x="0" y="0"/>
          <a:chExt cx="0" cy="0"/>
        </a:xfrm>
      </p:grpSpPr>
      <p:sp>
        <p:nvSpPr>
          <p:cNvPr id="453" name="Google Shape;453;p36"/>
          <p:cNvSpPr/>
          <p:nvPr/>
        </p:nvSpPr>
        <p:spPr>
          <a:xfrm>
            <a:off x="2761063" y="-602482"/>
            <a:ext cx="12765875" cy="12727422"/>
          </a:xfrm>
          <a:custGeom>
            <a:rect b="b" l="l" r="r" t="t"/>
            <a:pathLst>
              <a:path extrusionOk="0" h="12727422" w="12765875">
                <a:moveTo>
                  <a:pt x="0" y="0"/>
                </a:moveTo>
                <a:lnTo>
                  <a:pt x="12765874" y="0"/>
                </a:lnTo>
                <a:lnTo>
                  <a:pt x="12765874" y="12727421"/>
                </a:lnTo>
                <a:lnTo>
                  <a:pt x="0" y="12727421"/>
                </a:lnTo>
                <a:lnTo>
                  <a:pt x="0" y="0"/>
                </a:lnTo>
                <a:close/>
              </a:path>
            </a:pathLst>
          </a:custGeom>
          <a:blipFill rotWithShape="1">
            <a:blip r:embed="rId3">
              <a:alphaModFix/>
            </a:blip>
            <a:stretch>
              <a:fillRect b="0" l="-33081" r="-33081" t="0"/>
            </a:stretch>
          </a:blipFill>
          <a:ln>
            <a:noFill/>
          </a:ln>
        </p:spPr>
      </p:sp>
      <p:sp>
        <p:nvSpPr>
          <p:cNvPr id="454" name="Google Shape;454;p36"/>
          <p:cNvSpPr txBox="1"/>
          <p:nvPr/>
        </p:nvSpPr>
        <p:spPr>
          <a:xfrm>
            <a:off x="3276187" y="2797060"/>
            <a:ext cx="11937000" cy="58503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Top of the Morning to You,</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Just like brushing your teeth or tying your shoes, classroom routines get easier with practice. The more we do them, the more they become habits, and those habits help us learn more and worry less!</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Today we are going to keep practicing those routines, in order to make room for more fun later!</a:t>
            </a:r>
            <a:endParaRPr>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586" u="none" cap="none" strike="noStrike">
                <a:solidFill>
                  <a:srgbClr val="000000"/>
                </a:solidFill>
                <a:latin typeface="Patrick Hand"/>
                <a:ea typeface="Patrick Hand"/>
                <a:cs typeface="Patrick Hand"/>
                <a:sym typeface="Patrick Hand"/>
              </a:rPr>
              <a:t>Let’s make today great! </a:t>
            </a:r>
            <a:endParaRPr>
              <a:latin typeface="Patrick Hand"/>
              <a:ea typeface="Patrick Hand"/>
              <a:cs typeface="Patrick Hand"/>
              <a:sym typeface="Patrick Hand"/>
            </a:endParaRPr>
          </a:p>
        </p:txBody>
      </p:sp>
      <p:sp>
        <p:nvSpPr>
          <p:cNvPr id="455" name="Google Shape;455;p36"/>
          <p:cNvSpPr txBox="1"/>
          <p:nvPr/>
        </p:nvSpPr>
        <p:spPr>
          <a:xfrm>
            <a:off x="5765331" y="440031"/>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Four</a:t>
            </a:r>
            <a:endParaRPr/>
          </a:p>
        </p:txBody>
      </p:sp>
      <p:sp>
        <p:nvSpPr>
          <p:cNvPr id="456" name="Google Shape;456;p36"/>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460" name="Shape 460"/>
        <p:cNvGrpSpPr/>
        <p:nvPr/>
      </p:nvGrpSpPr>
      <p:grpSpPr>
        <a:xfrm>
          <a:off x="0" y="0"/>
          <a:ext cx="0" cy="0"/>
          <a:chOff x="0" y="0"/>
          <a:chExt cx="0" cy="0"/>
        </a:xfrm>
      </p:grpSpPr>
      <p:sp>
        <p:nvSpPr>
          <p:cNvPr id="461" name="Google Shape;461;p37"/>
          <p:cNvSpPr/>
          <p:nvPr/>
        </p:nvSpPr>
        <p:spPr>
          <a:xfrm rot="127496">
            <a:off x="1242769" y="-703462"/>
            <a:ext cx="15698378" cy="11837850"/>
          </a:xfrm>
          <a:custGeom>
            <a:rect b="b" l="l" r="r" t="t"/>
            <a:pathLst>
              <a:path extrusionOk="0" h="11837850" w="15698378">
                <a:moveTo>
                  <a:pt x="0" y="0"/>
                </a:moveTo>
                <a:lnTo>
                  <a:pt x="15698378" y="0"/>
                </a:lnTo>
                <a:lnTo>
                  <a:pt x="15698378" y="11837850"/>
                </a:lnTo>
                <a:lnTo>
                  <a:pt x="0" y="11837850"/>
                </a:lnTo>
                <a:lnTo>
                  <a:pt x="0" y="0"/>
                </a:lnTo>
                <a:close/>
              </a:path>
            </a:pathLst>
          </a:custGeom>
          <a:blipFill rotWithShape="1">
            <a:blip r:embed="rId3">
              <a:alphaModFix/>
            </a:blip>
            <a:stretch>
              <a:fillRect b="0" l="-12839" r="-12839" t="0"/>
            </a:stretch>
          </a:blipFill>
          <a:ln>
            <a:noFill/>
          </a:ln>
        </p:spPr>
      </p:sp>
      <p:grpSp>
        <p:nvGrpSpPr>
          <p:cNvPr id="462" name="Google Shape;462;p37"/>
          <p:cNvGrpSpPr/>
          <p:nvPr/>
        </p:nvGrpSpPr>
        <p:grpSpPr>
          <a:xfrm rot="479477">
            <a:off x="9517882" y="1387066"/>
            <a:ext cx="5610702" cy="6516705"/>
            <a:chOff x="0" y="0"/>
            <a:chExt cx="5466080" cy="6348730"/>
          </a:xfrm>
        </p:grpSpPr>
        <p:sp>
          <p:nvSpPr>
            <p:cNvPr id="463" name="Google Shape;463;p37"/>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37"/>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0" l="-17723" r="-17723"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37"/>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37"/>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7" name="Google Shape;467;p37"/>
          <p:cNvSpPr txBox="1"/>
          <p:nvPr/>
        </p:nvSpPr>
        <p:spPr>
          <a:xfrm rot="137227">
            <a:off x="2102023" y="2311243"/>
            <a:ext cx="6683024" cy="470115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11313" u="sng" cap="none" strike="noStrike">
                <a:solidFill>
                  <a:schemeClr val="hlink"/>
                </a:solidFill>
                <a:latin typeface="Poppins"/>
                <a:ea typeface="Poppins"/>
                <a:cs typeface="Poppins"/>
                <a:sym typeface="Poppins"/>
                <a:hlinkClick r:id="rId5"/>
              </a:rPr>
              <a:t>Routines are SO</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11313" u="sng" cap="none" strike="noStrike">
                <a:solidFill>
                  <a:schemeClr val="hlink"/>
                </a:solidFill>
                <a:latin typeface="Poppins"/>
                <a:ea typeface="Poppins"/>
                <a:cs typeface="Poppins"/>
                <a:sym typeface="Poppins"/>
                <a:hlinkClick r:id="rId6"/>
              </a:rPr>
              <a:t>ROUTINE</a:t>
            </a:r>
            <a:endParaRPr>
              <a:latin typeface="Poppins"/>
              <a:ea typeface="Poppins"/>
              <a:cs typeface="Poppins"/>
              <a:sym typeface="Poppins"/>
            </a:endParaRPr>
          </a:p>
        </p:txBody>
      </p:sp>
      <p:sp>
        <p:nvSpPr>
          <p:cNvPr id="468" name="Google Shape;468;p37"/>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472" name="Shape 472"/>
        <p:cNvGrpSpPr/>
        <p:nvPr/>
      </p:nvGrpSpPr>
      <p:grpSpPr>
        <a:xfrm>
          <a:off x="0" y="0"/>
          <a:ext cx="0" cy="0"/>
          <a:chOff x="0" y="0"/>
          <a:chExt cx="0" cy="0"/>
        </a:xfrm>
      </p:grpSpPr>
      <p:sp>
        <p:nvSpPr>
          <p:cNvPr id="473" name="Google Shape;473;p38"/>
          <p:cNvSpPr/>
          <p:nvPr/>
        </p:nvSpPr>
        <p:spPr>
          <a:xfrm rot="127496">
            <a:off x="1237146" y="-400279"/>
            <a:ext cx="15698378" cy="11534562"/>
          </a:xfrm>
          <a:custGeom>
            <a:rect b="b" l="l" r="r" t="t"/>
            <a:pathLst>
              <a:path extrusionOk="0" h="11534562" w="15698378">
                <a:moveTo>
                  <a:pt x="0" y="0"/>
                </a:moveTo>
                <a:lnTo>
                  <a:pt x="15698378" y="0"/>
                </a:lnTo>
                <a:lnTo>
                  <a:pt x="15698378" y="11534563"/>
                </a:lnTo>
                <a:lnTo>
                  <a:pt x="0" y="11534563"/>
                </a:lnTo>
                <a:lnTo>
                  <a:pt x="0" y="0"/>
                </a:lnTo>
                <a:close/>
              </a:path>
            </a:pathLst>
          </a:custGeom>
          <a:blipFill rotWithShape="1">
            <a:blip r:embed="rId3">
              <a:alphaModFix/>
            </a:blip>
            <a:stretch>
              <a:fillRect b="0" l="-11229" r="-11229" t="0"/>
            </a:stretch>
          </a:blipFill>
          <a:ln>
            <a:noFill/>
          </a:ln>
        </p:spPr>
      </p:sp>
      <p:grpSp>
        <p:nvGrpSpPr>
          <p:cNvPr id="474" name="Google Shape;474;p38"/>
          <p:cNvGrpSpPr/>
          <p:nvPr/>
        </p:nvGrpSpPr>
        <p:grpSpPr>
          <a:xfrm rot="-163855">
            <a:off x="5273303" y="2925897"/>
            <a:ext cx="4032478" cy="4683634"/>
            <a:chOff x="0" y="0"/>
            <a:chExt cx="5466080" cy="6348730"/>
          </a:xfrm>
        </p:grpSpPr>
        <p:sp>
          <p:nvSpPr>
            <p:cNvPr id="475" name="Google Shape;475;p38"/>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38"/>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14460" l="0" r="0" t="-1446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38"/>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8"/>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9" name="Google Shape;479;p38"/>
          <p:cNvGrpSpPr/>
          <p:nvPr/>
        </p:nvGrpSpPr>
        <p:grpSpPr>
          <a:xfrm rot="479477">
            <a:off x="10310271" y="2420065"/>
            <a:ext cx="4032478" cy="4683634"/>
            <a:chOff x="0" y="0"/>
            <a:chExt cx="5466080" cy="6348730"/>
          </a:xfrm>
        </p:grpSpPr>
        <p:sp>
          <p:nvSpPr>
            <p:cNvPr id="480" name="Google Shape;480;p38"/>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8"/>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17060" l="0" r="0" t="-1706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8"/>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8"/>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84" name="Google Shape;484;p38"/>
          <p:cNvSpPr txBox="1"/>
          <p:nvPr/>
        </p:nvSpPr>
        <p:spPr>
          <a:xfrm rot="547282">
            <a:off x="10168414" y="6484217"/>
            <a:ext cx="4299452" cy="44196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Peggy Rathman</a:t>
            </a:r>
            <a:endParaRPr/>
          </a:p>
        </p:txBody>
      </p:sp>
      <p:sp>
        <p:nvSpPr>
          <p:cNvPr id="485" name="Google Shape;485;p38"/>
          <p:cNvSpPr txBox="1"/>
          <p:nvPr/>
        </p:nvSpPr>
        <p:spPr>
          <a:xfrm rot="137311">
            <a:off x="1778703" y="661208"/>
            <a:ext cx="9511286"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Recommended </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Read Alouds</a:t>
            </a:r>
            <a:endParaRPr>
              <a:latin typeface="Poppins"/>
              <a:ea typeface="Poppins"/>
              <a:cs typeface="Poppins"/>
              <a:sym typeface="Poppins"/>
            </a:endParaRPr>
          </a:p>
        </p:txBody>
      </p:sp>
      <p:sp>
        <p:nvSpPr>
          <p:cNvPr id="486" name="Google Shape;486;p38"/>
          <p:cNvSpPr txBox="1"/>
          <p:nvPr/>
        </p:nvSpPr>
        <p:spPr>
          <a:xfrm rot="-158234">
            <a:off x="5602709" y="6839182"/>
            <a:ext cx="3532994" cy="44196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Hannah Shaw</a:t>
            </a:r>
            <a:endParaRPr/>
          </a:p>
        </p:txBody>
      </p:sp>
      <p:sp>
        <p:nvSpPr>
          <p:cNvPr id="487" name="Google Shape;487;p38"/>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491" name="Shape 491"/>
        <p:cNvGrpSpPr/>
        <p:nvPr/>
      </p:nvGrpSpPr>
      <p:grpSpPr>
        <a:xfrm>
          <a:off x="0" y="0"/>
          <a:ext cx="0" cy="0"/>
          <a:chOff x="0" y="0"/>
          <a:chExt cx="0" cy="0"/>
        </a:xfrm>
      </p:grpSpPr>
      <p:sp>
        <p:nvSpPr>
          <p:cNvPr id="492" name="Google Shape;492;p39"/>
          <p:cNvSpPr/>
          <p:nvPr/>
        </p:nvSpPr>
        <p:spPr>
          <a:xfrm rot="-105469">
            <a:off x="1173474" y="-12593"/>
            <a:ext cx="16144783" cy="10777497"/>
          </a:xfrm>
          <a:custGeom>
            <a:rect b="b" l="l" r="r" t="t"/>
            <a:pathLst>
              <a:path extrusionOk="0" h="10777497" w="16144783">
                <a:moveTo>
                  <a:pt x="0" y="0"/>
                </a:moveTo>
                <a:lnTo>
                  <a:pt x="16144782" y="0"/>
                </a:lnTo>
                <a:lnTo>
                  <a:pt x="16144782" y="10777497"/>
                </a:lnTo>
                <a:lnTo>
                  <a:pt x="0" y="10777497"/>
                </a:lnTo>
                <a:lnTo>
                  <a:pt x="0" y="0"/>
                </a:lnTo>
                <a:close/>
              </a:path>
            </a:pathLst>
          </a:custGeom>
          <a:blipFill rotWithShape="1">
            <a:blip r:embed="rId3">
              <a:alphaModFix/>
            </a:blip>
            <a:stretch>
              <a:fillRect b="0" l="-5628" r="-5628" t="0"/>
            </a:stretch>
          </a:blipFill>
          <a:ln>
            <a:noFill/>
          </a:ln>
        </p:spPr>
      </p:sp>
      <p:sp>
        <p:nvSpPr>
          <p:cNvPr id="493" name="Google Shape;493;p39"/>
          <p:cNvSpPr txBox="1"/>
          <p:nvPr/>
        </p:nvSpPr>
        <p:spPr>
          <a:xfrm rot="-132621">
            <a:off x="1383168" y="57261"/>
            <a:ext cx="13464418" cy="1101224"/>
          </a:xfrm>
          <a:prstGeom prst="rect">
            <a:avLst/>
          </a:prstGeom>
          <a:noFill/>
          <a:ln>
            <a:noFill/>
          </a:ln>
        </p:spPr>
        <p:txBody>
          <a:bodyPr anchorCtr="0" anchor="t" bIns="0" lIns="0" spcFirstLastPara="1" rIns="0" wrap="square" tIns="0">
            <a:spAutoFit/>
          </a:bodyPr>
          <a:lstStyle/>
          <a:p>
            <a:pPr indent="0" lvl="0" marL="0" marR="0" rtl="0" algn="l">
              <a:lnSpc>
                <a:spcPct val="112997"/>
              </a:lnSpc>
              <a:spcBef>
                <a:spcPts val="0"/>
              </a:spcBef>
              <a:spcAft>
                <a:spcPts val="0"/>
              </a:spcAft>
              <a:buNone/>
            </a:pPr>
            <a:r>
              <a:rPr i="0" lang="en-US" sz="7155" u="none" cap="none" strike="noStrike">
                <a:solidFill>
                  <a:srgbClr val="000000"/>
                </a:solidFill>
                <a:latin typeface="Poppins"/>
                <a:ea typeface="Poppins"/>
                <a:cs typeface="Poppins"/>
                <a:sym typeface="Poppins"/>
              </a:rPr>
              <a:t>Let’s Go Camping!</a:t>
            </a:r>
            <a:endParaRPr>
              <a:latin typeface="Poppins"/>
              <a:ea typeface="Poppins"/>
              <a:cs typeface="Poppins"/>
              <a:sym typeface="Poppins"/>
            </a:endParaRPr>
          </a:p>
        </p:txBody>
      </p:sp>
      <p:sp>
        <p:nvSpPr>
          <p:cNvPr id="494" name="Google Shape;494;p39"/>
          <p:cNvSpPr txBox="1"/>
          <p:nvPr/>
        </p:nvSpPr>
        <p:spPr>
          <a:xfrm rot="-101087">
            <a:off x="1486190" y="1088902"/>
            <a:ext cx="15662871" cy="8641945"/>
          </a:xfrm>
          <a:prstGeom prst="rect">
            <a:avLst/>
          </a:prstGeom>
          <a:noFill/>
          <a:ln>
            <a:noFill/>
          </a:ln>
        </p:spPr>
        <p:txBody>
          <a:bodyPr anchorCtr="0" anchor="t" bIns="0" lIns="0" spcFirstLastPara="1" rIns="0" wrap="square" tIns="0">
            <a:spAutoFit/>
          </a:bodyPr>
          <a:lstStyle/>
          <a:p>
            <a:pPr indent="0" lvl="0" marL="0" marR="0" rtl="0" algn="l">
              <a:lnSpc>
                <a:spcPct val="160020"/>
              </a:lnSpc>
              <a:spcBef>
                <a:spcPts val="0"/>
              </a:spcBef>
              <a:spcAft>
                <a:spcPts val="0"/>
              </a:spcAft>
              <a:buNone/>
            </a:pPr>
            <a:r>
              <a:rPr i="0" lang="en-US" sz="2399" u="none" cap="none" strike="noStrike">
                <a:solidFill>
                  <a:srgbClr val="000000"/>
                </a:solidFill>
                <a:latin typeface="Poppins"/>
                <a:ea typeface="Poppins"/>
                <a:cs typeface="Poppins"/>
                <a:sym typeface="Poppins"/>
              </a:rPr>
              <a:t>This game requires a little more comfort, however, it is a great way for students to move around and work together . When the teacher says the following you move accordingly:</a:t>
            </a:r>
            <a:endParaRPr sz="900">
              <a:latin typeface="Poppins"/>
              <a:ea typeface="Poppins"/>
              <a:cs typeface="Poppins"/>
              <a:sym typeface="Poppins"/>
            </a:endParaRPr>
          </a:p>
          <a:p>
            <a:pPr indent="0" lvl="0" marL="0" marR="0" rtl="0" algn="l">
              <a:lnSpc>
                <a:spcPct val="160020"/>
              </a:lnSpc>
              <a:spcBef>
                <a:spcPts val="0"/>
              </a:spcBef>
              <a:spcAft>
                <a:spcPts val="0"/>
              </a:spcAft>
              <a:buNone/>
            </a:pPr>
            <a:r>
              <a:t/>
            </a:r>
            <a:endParaRPr i="0" sz="2399" u="none" cap="none" strike="noStrike">
              <a:solidFill>
                <a:srgbClr val="000000"/>
              </a:solidFill>
              <a:latin typeface="Poppins"/>
              <a:ea typeface="Poppins"/>
              <a:cs typeface="Poppins"/>
              <a:sym typeface="Poppins"/>
            </a:endParaRPr>
          </a:p>
          <a:p>
            <a:pPr indent="0" lvl="0" marL="0" marR="0" rtl="0" algn="l">
              <a:lnSpc>
                <a:spcPct val="160020"/>
              </a:lnSpc>
              <a:spcBef>
                <a:spcPts val="0"/>
              </a:spcBef>
              <a:spcAft>
                <a:spcPts val="0"/>
              </a:spcAft>
              <a:buNone/>
            </a:pPr>
            <a:r>
              <a:rPr i="0" lang="en-US" sz="2399" u="sng" cap="none" strike="noStrike">
                <a:solidFill>
                  <a:srgbClr val="000000"/>
                </a:solidFill>
                <a:latin typeface="Poppins"/>
                <a:ea typeface="Poppins"/>
                <a:cs typeface="Poppins"/>
                <a:sym typeface="Poppins"/>
              </a:rPr>
              <a:t>Take a Hike:</a:t>
            </a:r>
            <a:r>
              <a:rPr i="0" lang="en-US" sz="2399" u="none" cap="none" strike="noStrike">
                <a:solidFill>
                  <a:srgbClr val="000000"/>
                </a:solidFill>
                <a:latin typeface="Poppins"/>
                <a:ea typeface="Poppins"/>
                <a:cs typeface="Poppins"/>
                <a:sym typeface="Poppins"/>
              </a:rPr>
              <a:t>  (This is also the reset when many are out and you want to start again.) Walk around the room by yourself. </a:t>
            </a:r>
            <a:endParaRPr sz="900">
              <a:latin typeface="Poppins"/>
              <a:ea typeface="Poppins"/>
              <a:cs typeface="Poppins"/>
              <a:sym typeface="Poppins"/>
            </a:endParaRPr>
          </a:p>
          <a:p>
            <a:pPr indent="0" lvl="0" marL="0" marR="0" rtl="0" algn="l">
              <a:lnSpc>
                <a:spcPct val="160020"/>
              </a:lnSpc>
              <a:spcBef>
                <a:spcPts val="0"/>
              </a:spcBef>
              <a:spcAft>
                <a:spcPts val="0"/>
              </a:spcAft>
              <a:buNone/>
            </a:pPr>
            <a:r>
              <a:rPr i="0" lang="en-US" sz="2399" u="sng" cap="none" strike="noStrike">
                <a:solidFill>
                  <a:srgbClr val="000000"/>
                </a:solidFill>
                <a:latin typeface="Poppins"/>
                <a:ea typeface="Poppins"/>
                <a:cs typeface="Poppins"/>
                <a:sym typeface="Poppins"/>
              </a:rPr>
              <a:t>Build a Fire:</a:t>
            </a:r>
            <a:r>
              <a:rPr i="0" lang="en-US" sz="2399" u="none" cap="none" strike="noStrike">
                <a:solidFill>
                  <a:srgbClr val="000000"/>
                </a:solidFill>
                <a:latin typeface="Poppins"/>
                <a:ea typeface="Poppins"/>
                <a:cs typeface="Poppins"/>
                <a:sym typeface="Poppins"/>
              </a:rPr>
              <a:t> Two students get together. One sits or kneels and waves their arms above their head like a flame, while the other rubs their hands together over the flames.</a:t>
            </a:r>
            <a:endParaRPr sz="900">
              <a:latin typeface="Poppins"/>
              <a:ea typeface="Poppins"/>
              <a:cs typeface="Poppins"/>
              <a:sym typeface="Poppins"/>
            </a:endParaRPr>
          </a:p>
          <a:p>
            <a:pPr indent="0" lvl="0" marL="0" marR="0" rtl="0" algn="l">
              <a:lnSpc>
                <a:spcPct val="160020"/>
              </a:lnSpc>
              <a:spcBef>
                <a:spcPts val="0"/>
              </a:spcBef>
              <a:spcAft>
                <a:spcPts val="0"/>
              </a:spcAft>
              <a:buNone/>
            </a:pPr>
            <a:r>
              <a:rPr i="0" lang="en-US" sz="2399" u="sng" cap="none" strike="noStrike">
                <a:solidFill>
                  <a:srgbClr val="000000"/>
                </a:solidFill>
                <a:latin typeface="Poppins"/>
                <a:ea typeface="Poppins"/>
                <a:cs typeface="Poppins"/>
                <a:sym typeface="Poppins"/>
              </a:rPr>
              <a:t>Pitch a Tent:</a:t>
            </a:r>
            <a:r>
              <a:rPr i="0" lang="en-US" sz="2399" u="none" cap="none" strike="noStrike">
                <a:solidFill>
                  <a:srgbClr val="000000"/>
                </a:solidFill>
                <a:latin typeface="Poppins"/>
                <a:ea typeface="Poppins"/>
                <a:cs typeface="Poppins"/>
                <a:sym typeface="Poppins"/>
              </a:rPr>
              <a:t> Three students get togther. One sits or kneels, while the other two stand over, join hands, and make a tent.</a:t>
            </a:r>
            <a:endParaRPr sz="900">
              <a:latin typeface="Poppins"/>
              <a:ea typeface="Poppins"/>
              <a:cs typeface="Poppins"/>
              <a:sym typeface="Poppins"/>
            </a:endParaRPr>
          </a:p>
          <a:p>
            <a:pPr indent="0" lvl="0" marL="0" marR="0" rtl="0" algn="l">
              <a:lnSpc>
                <a:spcPct val="160020"/>
              </a:lnSpc>
              <a:spcBef>
                <a:spcPts val="0"/>
              </a:spcBef>
              <a:spcAft>
                <a:spcPts val="0"/>
              </a:spcAft>
              <a:buNone/>
            </a:pPr>
            <a:r>
              <a:rPr i="0" lang="en-US" sz="2399" u="sng" cap="none" strike="noStrike">
                <a:solidFill>
                  <a:srgbClr val="000000"/>
                </a:solidFill>
                <a:latin typeface="Poppins"/>
                <a:ea typeface="Poppins"/>
                <a:cs typeface="Poppins"/>
                <a:sym typeface="Poppins"/>
              </a:rPr>
              <a:t>Smores:</a:t>
            </a:r>
            <a:r>
              <a:rPr i="0" lang="en-US" sz="2399" u="none" cap="none" strike="noStrike">
                <a:solidFill>
                  <a:srgbClr val="000000"/>
                </a:solidFill>
                <a:latin typeface="Poppins"/>
                <a:ea typeface="Poppins"/>
                <a:cs typeface="Poppins"/>
                <a:sym typeface="Poppins"/>
              </a:rPr>
              <a:t> Four students gather together. They stand in a line representing chocolate and marshmallow surrounded by graham crackers.</a:t>
            </a:r>
            <a:endParaRPr sz="900">
              <a:latin typeface="Poppins"/>
              <a:ea typeface="Poppins"/>
              <a:cs typeface="Poppins"/>
              <a:sym typeface="Poppins"/>
            </a:endParaRPr>
          </a:p>
          <a:p>
            <a:pPr indent="0" lvl="0" marL="0" marR="0" rtl="0" algn="l">
              <a:lnSpc>
                <a:spcPct val="160020"/>
              </a:lnSpc>
              <a:spcBef>
                <a:spcPts val="0"/>
              </a:spcBef>
              <a:spcAft>
                <a:spcPts val="0"/>
              </a:spcAft>
              <a:buNone/>
            </a:pPr>
            <a:r>
              <a:t/>
            </a:r>
            <a:endParaRPr i="0" sz="2399" u="none" cap="none" strike="noStrike">
              <a:solidFill>
                <a:srgbClr val="000000"/>
              </a:solidFill>
              <a:latin typeface="Poppins"/>
              <a:ea typeface="Poppins"/>
              <a:cs typeface="Poppins"/>
              <a:sym typeface="Poppins"/>
            </a:endParaRPr>
          </a:p>
          <a:p>
            <a:pPr indent="0" lvl="0" marL="0" marR="0" rtl="0" algn="l">
              <a:lnSpc>
                <a:spcPct val="160020"/>
              </a:lnSpc>
              <a:spcBef>
                <a:spcPts val="0"/>
              </a:spcBef>
              <a:spcAft>
                <a:spcPts val="0"/>
              </a:spcAft>
              <a:buNone/>
            </a:pPr>
            <a:r>
              <a:rPr i="0" lang="en-US" sz="2399" u="none" cap="none" strike="noStrike">
                <a:solidFill>
                  <a:srgbClr val="000000"/>
                </a:solidFill>
                <a:latin typeface="Poppins"/>
                <a:ea typeface="Poppins"/>
                <a:cs typeface="Poppins"/>
                <a:sym typeface="Poppins"/>
              </a:rPr>
              <a:t>Goal: Anyone who is unable to find the others to complete the command is out, but this can be played non-</a:t>
            </a:r>
            <a:r>
              <a:rPr lang="en-US" sz="2399">
                <a:latin typeface="Poppins"/>
                <a:ea typeface="Poppins"/>
                <a:cs typeface="Poppins"/>
                <a:sym typeface="Poppins"/>
              </a:rPr>
              <a:t>competitively</a:t>
            </a:r>
            <a:r>
              <a:rPr i="0" lang="en-US" sz="2399" u="none" cap="none" strike="noStrike">
                <a:solidFill>
                  <a:srgbClr val="000000"/>
                </a:solidFill>
                <a:latin typeface="Poppins"/>
                <a:ea typeface="Poppins"/>
                <a:cs typeface="Poppins"/>
                <a:sym typeface="Poppins"/>
              </a:rPr>
              <a:t> as well by using the reset “Take a hike”. Encourage students to find different people each time.</a:t>
            </a:r>
            <a:endParaRPr sz="900">
              <a:latin typeface="Poppins"/>
              <a:ea typeface="Poppins"/>
              <a:cs typeface="Poppins"/>
              <a:sym typeface="Poppins"/>
            </a:endParaRPr>
          </a:p>
        </p:txBody>
      </p:sp>
      <p:sp>
        <p:nvSpPr>
          <p:cNvPr id="495" name="Google Shape;495;p39"/>
          <p:cNvSpPr txBox="1"/>
          <p:nvPr/>
        </p:nvSpPr>
        <p:spPr>
          <a:xfrm>
            <a:off x="11344400" y="99592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499" name="Shape 499"/>
        <p:cNvGrpSpPr/>
        <p:nvPr/>
      </p:nvGrpSpPr>
      <p:grpSpPr>
        <a:xfrm>
          <a:off x="0" y="0"/>
          <a:ext cx="0" cy="0"/>
          <a:chOff x="0" y="0"/>
          <a:chExt cx="0" cy="0"/>
        </a:xfrm>
      </p:grpSpPr>
      <p:sp>
        <p:nvSpPr>
          <p:cNvPr id="500" name="Google Shape;500;p40"/>
          <p:cNvSpPr/>
          <p:nvPr/>
        </p:nvSpPr>
        <p:spPr>
          <a:xfrm rot="-105469">
            <a:off x="1548264" y="-237304"/>
            <a:ext cx="14830321" cy="11066300"/>
          </a:xfrm>
          <a:custGeom>
            <a:rect b="b" l="l" r="r" t="t"/>
            <a:pathLst>
              <a:path extrusionOk="0" h="11066300" w="14830321">
                <a:moveTo>
                  <a:pt x="0" y="0"/>
                </a:moveTo>
                <a:lnTo>
                  <a:pt x="14830321" y="0"/>
                </a:lnTo>
                <a:lnTo>
                  <a:pt x="14830321" y="11066300"/>
                </a:lnTo>
                <a:lnTo>
                  <a:pt x="0" y="11066300"/>
                </a:lnTo>
                <a:lnTo>
                  <a:pt x="0" y="0"/>
                </a:lnTo>
                <a:close/>
              </a:path>
            </a:pathLst>
          </a:custGeom>
          <a:blipFill rotWithShape="1">
            <a:blip r:embed="rId3">
              <a:alphaModFix/>
            </a:blip>
            <a:stretch>
              <a:fillRect b="0" l="-12181" r="-12181" t="0"/>
            </a:stretch>
          </a:blipFill>
          <a:ln>
            <a:noFill/>
          </a:ln>
        </p:spPr>
      </p:sp>
      <p:sp>
        <p:nvSpPr>
          <p:cNvPr id="501" name="Google Shape;501;p40"/>
          <p:cNvSpPr txBox="1"/>
          <p:nvPr/>
        </p:nvSpPr>
        <p:spPr>
          <a:xfrm rot="-114638">
            <a:off x="2764566" y="2333275"/>
            <a:ext cx="12388826" cy="2362834"/>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13863" u="none" cap="none" strike="noStrike">
                <a:solidFill>
                  <a:srgbClr val="000000"/>
                </a:solidFill>
                <a:latin typeface="Montserrat"/>
                <a:ea typeface="Montserrat"/>
                <a:cs typeface="Montserrat"/>
                <a:sym typeface="Montserrat"/>
              </a:rPr>
              <a:t>Day Five</a:t>
            </a:r>
            <a:endParaRPr/>
          </a:p>
        </p:txBody>
      </p:sp>
      <p:grpSp>
        <p:nvGrpSpPr>
          <p:cNvPr id="502" name="Google Shape;502;p40"/>
          <p:cNvGrpSpPr/>
          <p:nvPr/>
        </p:nvGrpSpPr>
        <p:grpSpPr>
          <a:xfrm rot="-102226">
            <a:off x="4454363" y="4824615"/>
            <a:ext cx="9018126" cy="1482395"/>
            <a:chOff x="0" y="0"/>
            <a:chExt cx="12023662" cy="1976443"/>
          </a:xfrm>
        </p:grpSpPr>
        <p:grpSp>
          <p:nvGrpSpPr>
            <p:cNvPr id="503" name="Google Shape;503;p40"/>
            <p:cNvGrpSpPr/>
            <p:nvPr/>
          </p:nvGrpSpPr>
          <p:grpSpPr>
            <a:xfrm>
              <a:off x="0" y="0"/>
              <a:ext cx="12023662" cy="1976443"/>
              <a:chOff x="0" y="0"/>
              <a:chExt cx="11797642" cy="1939290"/>
            </a:xfrm>
          </p:grpSpPr>
          <p:sp>
            <p:nvSpPr>
              <p:cNvPr id="504" name="Google Shape;504;p40"/>
              <p:cNvSpPr/>
              <p:nvPr/>
            </p:nvSpPr>
            <p:spPr>
              <a:xfrm>
                <a:off x="12700" y="12700"/>
                <a:ext cx="11772242" cy="1913890"/>
              </a:xfrm>
              <a:custGeom>
                <a:rect b="b" l="l" r="r" t="t"/>
                <a:pathLst>
                  <a:path extrusionOk="0" h="1913890" w="11772242">
                    <a:moveTo>
                      <a:pt x="10815296" y="1913890"/>
                    </a:moveTo>
                    <a:lnTo>
                      <a:pt x="956945" y="1913890"/>
                    </a:lnTo>
                    <a:cubicBezTo>
                      <a:pt x="428371" y="1913890"/>
                      <a:pt x="0" y="1485392"/>
                      <a:pt x="0" y="956945"/>
                    </a:cubicBezTo>
                    <a:cubicBezTo>
                      <a:pt x="0" y="428371"/>
                      <a:pt x="428371" y="0"/>
                      <a:pt x="956945" y="0"/>
                    </a:cubicBezTo>
                    <a:lnTo>
                      <a:pt x="10815296" y="0"/>
                    </a:lnTo>
                    <a:cubicBezTo>
                      <a:pt x="11343743" y="0"/>
                      <a:pt x="11772242" y="428371"/>
                      <a:pt x="11772242" y="956945"/>
                    </a:cubicBezTo>
                    <a:cubicBezTo>
                      <a:pt x="11772242" y="1485392"/>
                      <a:pt x="11343744" y="1913890"/>
                      <a:pt x="10815296"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0"/>
              <p:cNvSpPr/>
              <p:nvPr/>
            </p:nvSpPr>
            <p:spPr>
              <a:xfrm>
                <a:off x="0" y="0"/>
                <a:ext cx="11797642" cy="1939290"/>
              </a:xfrm>
              <a:custGeom>
                <a:rect b="b" l="l" r="r" t="t"/>
                <a:pathLst>
                  <a:path extrusionOk="0" h="1939290" w="11797642">
                    <a:moveTo>
                      <a:pt x="10827996" y="0"/>
                    </a:moveTo>
                    <a:lnTo>
                      <a:pt x="969645" y="0"/>
                    </a:lnTo>
                    <a:cubicBezTo>
                      <a:pt x="434975" y="0"/>
                      <a:pt x="0" y="434975"/>
                      <a:pt x="0" y="969645"/>
                    </a:cubicBezTo>
                    <a:cubicBezTo>
                      <a:pt x="0" y="1504315"/>
                      <a:pt x="434975" y="1939290"/>
                      <a:pt x="969645" y="1939290"/>
                    </a:cubicBezTo>
                    <a:lnTo>
                      <a:pt x="10827996" y="1939290"/>
                    </a:lnTo>
                    <a:cubicBezTo>
                      <a:pt x="11362667" y="1939290"/>
                      <a:pt x="11797642" y="1504315"/>
                      <a:pt x="11797642" y="969645"/>
                    </a:cubicBezTo>
                    <a:cubicBezTo>
                      <a:pt x="11797642" y="434975"/>
                      <a:pt x="11362667" y="0"/>
                      <a:pt x="10827996" y="0"/>
                    </a:cubicBezTo>
                    <a:close/>
                    <a:moveTo>
                      <a:pt x="10827996" y="1913890"/>
                    </a:moveTo>
                    <a:lnTo>
                      <a:pt x="969645" y="1913890"/>
                    </a:lnTo>
                    <a:cubicBezTo>
                      <a:pt x="448945" y="1913890"/>
                      <a:pt x="25400" y="1490345"/>
                      <a:pt x="25400" y="969645"/>
                    </a:cubicBezTo>
                    <a:cubicBezTo>
                      <a:pt x="25400" y="448945"/>
                      <a:pt x="448945" y="25400"/>
                      <a:pt x="969645" y="25400"/>
                    </a:cubicBezTo>
                    <a:lnTo>
                      <a:pt x="10827996" y="25400"/>
                    </a:lnTo>
                    <a:cubicBezTo>
                      <a:pt x="11348696" y="25400"/>
                      <a:pt x="11772242" y="448945"/>
                      <a:pt x="11772242" y="969645"/>
                    </a:cubicBezTo>
                    <a:cubicBezTo>
                      <a:pt x="11772242" y="1490345"/>
                      <a:pt x="11348696" y="1913890"/>
                      <a:pt x="10827996"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6" name="Google Shape;506;p40"/>
            <p:cNvSpPr txBox="1"/>
            <p:nvPr/>
          </p:nvSpPr>
          <p:spPr>
            <a:xfrm>
              <a:off x="371302" y="496181"/>
              <a:ext cx="11281200" cy="123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5997" u="none" cap="none" strike="noStrike">
                  <a:solidFill>
                    <a:srgbClr val="0C0D0E"/>
                  </a:solidFill>
                  <a:latin typeface="Arial"/>
                  <a:ea typeface="Arial"/>
                  <a:cs typeface="Arial"/>
                  <a:sym typeface="Arial"/>
                </a:rPr>
                <a:t>Week One</a:t>
              </a:r>
              <a:endParaRPr/>
            </a:p>
          </p:txBody>
        </p:sp>
      </p:grpSp>
      <p:sp>
        <p:nvSpPr>
          <p:cNvPr id="507" name="Google Shape;507;p40"/>
          <p:cNvSpPr/>
          <p:nvPr/>
        </p:nvSpPr>
        <p:spPr>
          <a:xfrm>
            <a:off x="12504063" y="4247218"/>
            <a:ext cx="4926414" cy="5407039"/>
          </a:xfrm>
          <a:custGeom>
            <a:rect b="b" l="l" r="r" t="t"/>
            <a:pathLst>
              <a:path extrusionOk="0" h="5407039" w="4926414">
                <a:moveTo>
                  <a:pt x="0" y="0"/>
                </a:moveTo>
                <a:lnTo>
                  <a:pt x="4926414" y="0"/>
                </a:lnTo>
                <a:lnTo>
                  <a:pt x="4926414" y="5407040"/>
                </a:lnTo>
                <a:lnTo>
                  <a:pt x="0" y="5407040"/>
                </a:lnTo>
                <a:lnTo>
                  <a:pt x="0" y="0"/>
                </a:lnTo>
                <a:close/>
              </a:path>
            </a:pathLst>
          </a:custGeom>
          <a:blipFill rotWithShape="1">
            <a:blip r:embed="rId4">
              <a:alphaModFix/>
            </a:blip>
            <a:stretch>
              <a:fillRect b="0" l="0" r="0" t="0"/>
            </a:stretch>
          </a:blipFill>
          <a:ln>
            <a:noFill/>
          </a:ln>
        </p:spPr>
      </p:sp>
      <p:sp>
        <p:nvSpPr>
          <p:cNvPr id="508" name="Google Shape;508;p40"/>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512" name="Shape 512"/>
        <p:cNvGrpSpPr/>
        <p:nvPr/>
      </p:nvGrpSpPr>
      <p:grpSpPr>
        <a:xfrm>
          <a:off x="0" y="0"/>
          <a:ext cx="0" cy="0"/>
          <a:chOff x="0" y="0"/>
          <a:chExt cx="0" cy="0"/>
        </a:xfrm>
      </p:grpSpPr>
      <p:sp>
        <p:nvSpPr>
          <p:cNvPr id="513" name="Google Shape;513;p41"/>
          <p:cNvSpPr/>
          <p:nvPr/>
        </p:nvSpPr>
        <p:spPr>
          <a:xfrm>
            <a:off x="2761063" y="-703336"/>
            <a:ext cx="12765875" cy="11391110"/>
          </a:xfrm>
          <a:custGeom>
            <a:rect b="b" l="l" r="r" t="t"/>
            <a:pathLst>
              <a:path extrusionOk="0" h="11391110" w="12765875">
                <a:moveTo>
                  <a:pt x="0" y="0"/>
                </a:moveTo>
                <a:lnTo>
                  <a:pt x="12765874" y="0"/>
                </a:lnTo>
                <a:lnTo>
                  <a:pt x="12765874" y="11391111"/>
                </a:lnTo>
                <a:lnTo>
                  <a:pt x="0" y="11391111"/>
                </a:lnTo>
                <a:lnTo>
                  <a:pt x="0" y="0"/>
                </a:lnTo>
                <a:close/>
              </a:path>
            </a:pathLst>
          </a:custGeom>
          <a:blipFill rotWithShape="1">
            <a:blip r:embed="rId3">
              <a:alphaModFix/>
            </a:blip>
            <a:stretch>
              <a:fillRect b="0" l="-24358" r="-24358" t="0"/>
            </a:stretch>
          </a:blipFill>
          <a:ln>
            <a:noFill/>
          </a:ln>
        </p:spPr>
      </p:sp>
      <p:sp>
        <p:nvSpPr>
          <p:cNvPr id="514" name="Google Shape;514;p41"/>
          <p:cNvSpPr txBox="1"/>
          <p:nvPr/>
        </p:nvSpPr>
        <p:spPr>
          <a:xfrm>
            <a:off x="3276187" y="2797060"/>
            <a:ext cx="11937000" cy="7108800"/>
          </a:xfrm>
          <a:prstGeom prst="rect">
            <a:avLst/>
          </a:prstGeom>
          <a:noFill/>
          <a:ln>
            <a:noFill/>
          </a:ln>
        </p:spPr>
        <p:txBody>
          <a:bodyPr anchorCtr="0" anchor="t" bIns="0" lIns="0" spcFirstLastPara="1" rIns="0" wrap="square" tIns="0">
            <a:spAutoFit/>
          </a:bodyPr>
          <a:lstStyle/>
          <a:p>
            <a:pPr indent="0" lvl="0" marL="0" marR="0" rtl="0" algn="l">
              <a:lnSpc>
                <a:spcPct val="159983"/>
              </a:lnSpc>
              <a:spcBef>
                <a:spcPts val="0"/>
              </a:spcBef>
              <a:spcAft>
                <a:spcPts val="0"/>
              </a:spcAft>
              <a:buNone/>
            </a:pPr>
            <a:r>
              <a:rPr i="0" lang="en-US" sz="3786" u="none" cap="none" strike="noStrike">
                <a:solidFill>
                  <a:srgbClr val="000000"/>
                </a:solidFill>
                <a:latin typeface="Patrick Hand"/>
                <a:ea typeface="Patrick Hand"/>
                <a:cs typeface="Patrick Hand"/>
                <a:sym typeface="Patrick Hand"/>
              </a:rPr>
              <a:t>Welcome Intentional Scholars!</a:t>
            </a:r>
            <a:endParaRPr sz="1600">
              <a:latin typeface="Patrick Hand"/>
              <a:ea typeface="Patrick Hand"/>
              <a:cs typeface="Patrick Hand"/>
              <a:sym typeface="Patrick Hand"/>
            </a:endParaRPr>
          </a:p>
          <a:p>
            <a:pPr indent="0" lvl="0" marL="0" marR="0" rtl="0" algn="l">
              <a:lnSpc>
                <a:spcPct val="159983"/>
              </a:lnSpc>
              <a:spcBef>
                <a:spcPts val="0"/>
              </a:spcBef>
              <a:spcAft>
                <a:spcPts val="0"/>
              </a:spcAft>
              <a:buNone/>
            </a:pPr>
            <a:r>
              <a:rPr i="0" lang="en-US" sz="3786" u="none" cap="none" strike="noStrike">
                <a:solidFill>
                  <a:srgbClr val="000000"/>
                </a:solidFill>
                <a:latin typeface="Patrick Hand"/>
                <a:ea typeface="Patrick Hand"/>
                <a:cs typeface="Patrick Hand"/>
                <a:sym typeface="Patrick Hand"/>
              </a:rPr>
              <a:t>Imagine you had a secret superhero word that helped you be your best self all year long. What would your word be? Maybe focus, respect, or joy. Today we’ll each pick ONE word that isn’t about getting good grades— although doing your best in reading, writing, and math is important, it’s about growing your heart and your character. It’s about helping you become the best version of yourself.</a:t>
            </a:r>
            <a:endParaRPr sz="1600">
              <a:latin typeface="Patrick Hand"/>
              <a:ea typeface="Patrick Hand"/>
              <a:cs typeface="Patrick Hand"/>
              <a:sym typeface="Patrick Hand"/>
            </a:endParaRPr>
          </a:p>
        </p:txBody>
      </p:sp>
      <p:sp>
        <p:nvSpPr>
          <p:cNvPr id="515" name="Google Shape;515;p41"/>
          <p:cNvSpPr txBox="1"/>
          <p:nvPr/>
        </p:nvSpPr>
        <p:spPr>
          <a:xfrm>
            <a:off x="5664477" y="440031"/>
            <a:ext cx="6202644" cy="1053512"/>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6148" u="none" cap="none" strike="noStrike">
                <a:solidFill>
                  <a:srgbClr val="000000"/>
                </a:solidFill>
                <a:latin typeface="Montserrat"/>
                <a:ea typeface="Montserrat"/>
                <a:cs typeface="Montserrat"/>
                <a:sym typeface="Montserrat"/>
              </a:rPr>
              <a:t>Day Five</a:t>
            </a:r>
            <a:endParaRPr/>
          </a:p>
        </p:txBody>
      </p:sp>
      <p:sp>
        <p:nvSpPr>
          <p:cNvPr id="516" name="Google Shape;516;p41"/>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520" name="Shape 520"/>
        <p:cNvGrpSpPr/>
        <p:nvPr/>
      </p:nvGrpSpPr>
      <p:grpSpPr>
        <a:xfrm>
          <a:off x="0" y="0"/>
          <a:ext cx="0" cy="0"/>
          <a:chOff x="0" y="0"/>
          <a:chExt cx="0" cy="0"/>
        </a:xfrm>
      </p:grpSpPr>
      <p:sp>
        <p:nvSpPr>
          <p:cNvPr id="521" name="Google Shape;521;p42"/>
          <p:cNvSpPr/>
          <p:nvPr/>
        </p:nvSpPr>
        <p:spPr>
          <a:xfrm rot="128855">
            <a:off x="1240155" y="-700244"/>
            <a:ext cx="15709412" cy="11846171"/>
          </a:xfrm>
          <a:custGeom>
            <a:rect b="b" l="l" r="r" t="t"/>
            <a:pathLst>
              <a:path extrusionOk="0" h="11837850" w="15698378">
                <a:moveTo>
                  <a:pt x="0" y="0"/>
                </a:moveTo>
                <a:lnTo>
                  <a:pt x="15698378" y="0"/>
                </a:lnTo>
                <a:lnTo>
                  <a:pt x="15698378" y="11837850"/>
                </a:lnTo>
                <a:lnTo>
                  <a:pt x="0" y="11837850"/>
                </a:lnTo>
                <a:lnTo>
                  <a:pt x="0" y="0"/>
                </a:lnTo>
                <a:close/>
              </a:path>
            </a:pathLst>
          </a:custGeom>
          <a:blipFill rotWithShape="1">
            <a:blip r:embed="rId3">
              <a:alphaModFix/>
            </a:blip>
            <a:stretch>
              <a:fillRect b="0" l="-12839" r="-12839" t="0"/>
            </a:stretch>
          </a:blipFill>
          <a:ln>
            <a:noFill/>
          </a:ln>
        </p:spPr>
      </p:sp>
      <p:grpSp>
        <p:nvGrpSpPr>
          <p:cNvPr id="522" name="Google Shape;522;p42"/>
          <p:cNvGrpSpPr/>
          <p:nvPr/>
        </p:nvGrpSpPr>
        <p:grpSpPr>
          <a:xfrm rot="479470">
            <a:off x="9517884" y="1387065"/>
            <a:ext cx="5610754" cy="6516765"/>
            <a:chOff x="0" y="0"/>
            <a:chExt cx="5466080" cy="6348730"/>
          </a:xfrm>
        </p:grpSpPr>
        <p:sp>
          <p:nvSpPr>
            <p:cNvPr id="523" name="Google Shape;523;p4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6" name="Google Shape;526;p42"/>
          <p:cNvSpPr txBox="1"/>
          <p:nvPr/>
        </p:nvSpPr>
        <p:spPr>
          <a:xfrm rot="137205">
            <a:off x="1852301" y="1861883"/>
            <a:ext cx="7841945" cy="3134234"/>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lang="en-US" sz="11313" u="sng">
                <a:solidFill>
                  <a:schemeClr val="hlink"/>
                </a:solidFill>
                <a:latin typeface="Poppins"/>
                <a:ea typeface="Poppins"/>
                <a:cs typeface="Poppins"/>
                <a:sym typeface="Poppins"/>
                <a:hlinkClick r:id="rId4"/>
              </a:rPr>
              <a:t>Setting An Intention</a:t>
            </a:r>
            <a:endParaRPr>
              <a:latin typeface="Poppins"/>
              <a:ea typeface="Poppins"/>
              <a:cs typeface="Poppins"/>
              <a:sym typeface="Poppins"/>
            </a:endParaRPr>
          </a:p>
        </p:txBody>
      </p:sp>
      <p:sp>
        <p:nvSpPr>
          <p:cNvPr id="527" name="Google Shape;527;p42"/>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pic>
        <p:nvPicPr>
          <p:cNvPr descr="Stack of books and saying Words have power, education reading,learning concept (Provided by Getty Images)" id="528" name="Google Shape;528;p42"/>
          <p:cNvPicPr preferRelativeResize="0"/>
          <p:nvPr/>
        </p:nvPicPr>
        <p:blipFill rotWithShape="1">
          <a:blip r:embed="rId5">
            <a:alphaModFix/>
          </a:blip>
          <a:srcRect b="0" l="7176" r="12996" t="0"/>
          <a:stretch/>
        </p:blipFill>
        <p:spPr>
          <a:xfrm rot="546117">
            <a:off x="9878100" y="1793084"/>
            <a:ext cx="4950574" cy="463578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532" name="Shape 532"/>
        <p:cNvGrpSpPr/>
        <p:nvPr/>
      </p:nvGrpSpPr>
      <p:grpSpPr>
        <a:xfrm>
          <a:off x="0" y="0"/>
          <a:ext cx="0" cy="0"/>
          <a:chOff x="0" y="0"/>
          <a:chExt cx="0" cy="0"/>
        </a:xfrm>
      </p:grpSpPr>
      <p:sp>
        <p:nvSpPr>
          <p:cNvPr id="533" name="Google Shape;533;p43"/>
          <p:cNvSpPr/>
          <p:nvPr/>
        </p:nvSpPr>
        <p:spPr>
          <a:xfrm rot="127496">
            <a:off x="1235762" y="-325651"/>
            <a:ext cx="15698378" cy="11459909"/>
          </a:xfrm>
          <a:custGeom>
            <a:rect b="b" l="l" r="r" t="t"/>
            <a:pathLst>
              <a:path extrusionOk="0" h="11459909" w="15698378">
                <a:moveTo>
                  <a:pt x="0" y="0"/>
                </a:moveTo>
                <a:lnTo>
                  <a:pt x="15698378" y="0"/>
                </a:lnTo>
                <a:lnTo>
                  <a:pt x="15698378" y="11459909"/>
                </a:lnTo>
                <a:lnTo>
                  <a:pt x="0" y="11459909"/>
                </a:lnTo>
                <a:lnTo>
                  <a:pt x="0" y="0"/>
                </a:lnTo>
                <a:close/>
              </a:path>
            </a:pathLst>
          </a:custGeom>
          <a:blipFill rotWithShape="1">
            <a:blip r:embed="rId3">
              <a:alphaModFix/>
            </a:blip>
            <a:stretch>
              <a:fillRect b="0" l="-10833" r="-10833" t="0"/>
            </a:stretch>
          </a:blipFill>
          <a:ln>
            <a:noFill/>
          </a:ln>
        </p:spPr>
      </p:sp>
      <p:grpSp>
        <p:nvGrpSpPr>
          <p:cNvPr id="534" name="Google Shape;534;p43"/>
          <p:cNvGrpSpPr/>
          <p:nvPr/>
        </p:nvGrpSpPr>
        <p:grpSpPr>
          <a:xfrm rot="479477">
            <a:off x="9193313" y="1739370"/>
            <a:ext cx="5860563" cy="6806913"/>
            <a:chOff x="0" y="0"/>
            <a:chExt cx="5466080" cy="6348730"/>
          </a:xfrm>
        </p:grpSpPr>
        <p:sp>
          <p:nvSpPr>
            <p:cNvPr id="535" name="Google Shape;535;p4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3"/>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2083" l="0" r="0" t="-2083"/>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9" name="Google Shape;539;p43"/>
          <p:cNvSpPr txBox="1"/>
          <p:nvPr/>
        </p:nvSpPr>
        <p:spPr>
          <a:xfrm rot="137266">
            <a:off x="2330287" y="1750404"/>
            <a:ext cx="6748779" cy="2973274"/>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Suggested Read</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Aloud</a:t>
            </a:r>
            <a:endParaRPr>
              <a:latin typeface="Poppins"/>
              <a:ea typeface="Poppins"/>
              <a:cs typeface="Poppins"/>
              <a:sym typeface="Poppins"/>
            </a:endParaRPr>
          </a:p>
        </p:txBody>
      </p:sp>
      <p:sp>
        <p:nvSpPr>
          <p:cNvPr id="540" name="Google Shape;540;p43"/>
          <p:cNvSpPr txBox="1"/>
          <p:nvPr/>
        </p:nvSpPr>
        <p:spPr>
          <a:xfrm rot="137217">
            <a:off x="2190046" y="5453366"/>
            <a:ext cx="5638491" cy="171286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2782" u="none" cap="none" strike="noStrike">
                <a:solidFill>
                  <a:srgbClr val="000000"/>
                </a:solidFill>
                <a:latin typeface="Poppins"/>
                <a:ea typeface="Poppins"/>
                <a:cs typeface="Poppins"/>
                <a:sym typeface="Poppins"/>
              </a:rPr>
              <a:t>(Though this book is full of beautiful intention setting meaning, it does not have a plot, or a story line.</a:t>
            </a:r>
            <a:endParaRPr>
              <a:latin typeface="Poppins"/>
              <a:ea typeface="Poppins"/>
              <a:cs typeface="Poppins"/>
              <a:sym typeface="Poppins"/>
            </a:endParaRPr>
          </a:p>
        </p:txBody>
      </p:sp>
      <p:sp>
        <p:nvSpPr>
          <p:cNvPr id="541" name="Google Shape;541;p43"/>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545" name="Shape 545"/>
        <p:cNvGrpSpPr/>
        <p:nvPr/>
      </p:nvGrpSpPr>
      <p:grpSpPr>
        <a:xfrm>
          <a:off x="0" y="0"/>
          <a:ext cx="0" cy="0"/>
          <a:chOff x="0" y="0"/>
          <a:chExt cx="0" cy="0"/>
        </a:xfrm>
      </p:grpSpPr>
      <p:grpSp>
        <p:nvGrpSpPr>
          <p:cNvPr id="546" name="Google Shape;546;p44"/>
          <p:cNvGrpSpPr/>
          <p:nvPr/>
        </p:nvGrpSpPr>
        <p:grpSpPr>
          <a:xfrm rot="-102414">
            <a:off x="2238687" y="3097574"/>
            <a:ext cx="4618912" cy="757273"/>
            <a:chOff x="0" y="0"/>
            <a:chExt cx="6158550" cy="1009697"/>
          </a:xfrm>
        </p:grpSpPr>
        <p:grpSp>
          <p:nvGrpSpPr>
            <p:cNvPr id="547" name="Google Shape;547;p44"/>
            <p:cNvGrpSpPr/>
            <p:nvPr/>
          </p:nvGrpSpPr>
          <p:grpSpPr>
            <a:xfrm>
              <a:off x="0" y="0"/>
              <a:ext cx="6158550" cy="1009697"/>
              <a:chOff x="0" y="0"/>
              <a:chExt cx="11797642" cy="1934229"/>
            </a:xfrm>
          </p:grpSpPr>
          <p:sp>
            <p:nvSpPr>
              <p:cNvPr id="548" name="Google Shape;548;p44"/>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4"/>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0" name="Google Shape;550;p44"/>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1</a:t>
              </a:r>
              <a:endParaRPr/>
            </a:p>
          </p:txBody>
        </p:sp>
      </p:grpSp>
      <p:sp>
        <p:nvSpPr>
          <p:cNvPr id="551" name="Google Shape;551;p44"/>
          <p:cNvSpPr txBox="1"/>
          <p:nvPr/>
        </p:nvSpPr>
        <p:spPr>
          <a:xfrm>
            <a:off x="2541703" y="4185008"/>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grpSp>
        <p:nvGrpSpPr>
          <p:cNvPr id="552" name="Google Shape;552;p44"/>
          <p:cNvGrpSpPr/>
          <p:nvPr/>
        </p:nvGrpSpPr>
        <p:grpSpPr>
          <a:xfrm rot="-102414">
            <a:off x="11802193" y="4814666"/>
            <a:ext cx="4618912" cy="757273"/>
            <a:chOff x="0" y="0"/>
            <a:chExt cx="6158550" cy="1009697"/>
          </a:xfrm>
        </p:grpSpPr>
        <p:grpSp>
          <p:nvGrpSpPr>
            <p:cNvPr id="553" name="Google Shape;553;p44"/>
            <p:cNvGrpSpPr/>
            <p:nvPr/>
          </p:nvGrpSpPr>
          <p:grpSpPr>
            <a:xfrm>
              <a:off x="0" y="0"/>
              <a:ext cx="6158550" cy="1009697"/>
              <a:chOff x="0" y="0"/>
              <a:chExt cx="11797642" cy="1934229"/>
            </a:xfrm>
          </p:grpSpPr>
          <p:sp>
            <p:nvSpPr>
              <p:cNvPr id="554" name="Google Shape;554;p44"/>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4"/>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6" name="Google Shape;556;p44"/>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2</a:t>
              </a:r>
              <a:endParaRPr/>
            </a:p>
          </p:txBody>
        </p:sp>
      </p:grpSp>
      <p:sp>
        <p:nvSpPr>
          <p:cNvPr id="557" name="Google Shape;557;p44"/>
          <p:cNvSpPr txBox="1"/>
          <p:nvPr/>
        </p:nvSpPr>
        <p:spPr>
          <a:xfrm>
            <a:off x="12105209" y="5902100"/>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grpSp>
        <p:nvGrpSpPr>
          <p:cNvPr id="558" name="Google Shape;558;p44"/>
          <p:cNvGrpSpPr/>
          <p:nvPr/>
        </p:nvGrpSpPr>
        <p:grpSpPr>
          <a:xfrm rot="-102414">
            <a:off x="3511266" y="7234294"/>
            <a:ext cx="4618912" cy="757273"/>
            <a:chOff x="0" y="0"/>
            <a:chExt cx="6158550" cy="1009697"/>
          </a:xfrm>
        </p:grpSpPr>
        <p:grpSp>
          <p:nvGrpSpPr>
            <p:cNvPr id="559" name="Google Shape;559;p44"/>
            <p:cNvGrpSpPr/>
            <p:nvPr/>
          </p:nvGrpSpPr>
          <p:grpSpPr>
            <a:xfrm>
              <a:off x="0" y="0"/>
              <a:ext cx="6158550" cy="1009697"/>
              <a:chOff x="0" y="0"/>
              <a:chExt cx="11797642" cy="1934229"/>
            </a:xfrm>
          </p:grpSpPr>
          <p:sp>
            <p:nvSpPr>
              <p:cNvPr id="560" name="Google Shape;560;p44"/>
              <p:cNvSpPr/>
              <p:nvPr/>
            </p:nvSpPr>
            <p:spPr>
              <a:xfrm>
                <a:off x="12700" y="12700"/>
                <a:ext cx="11772242" cy="1908829"/>
              </a:xfrm>
              <a:custGeom>
                <a:rect b="b" l="l" r="r" t="t"/>
                <a:pathLst>
                  <a:path extrusionOk="0" h="1908829" w="11772242">
                    <a:moveTo>
                      <a:pt x="10815296" y="1908829"/>
                    </a:moveTo>
                    <a:lnTo>
                      <a:pt x="956945" y="1908829"/>
                    </a:lnTo>
                    <a:cubicBezTo>
                      <a:pt x="428371" y="1908829"/>
                      <a:pt x="0" y="1480331"/>
                      <a:pt x="0" y="954414"/>
                    </a:cubicBezTo>
                    <a:cubicBezTo>
                      <a:pt x="0" y="428371"/>
                      <a:pt x="428371" y="0"/>
                      <a:pt x="956945" y="0"/>
                    </a:cubicBezTo>
                    <a:lnTo>
                      <a:pt x="10815296" y="0"/>
                    </a:lnTo>
                    <a:cubicBezTo>
                      <a:pt x="11343743" y="0"/>
                      <a:pt x="11772242" y="428371"/>
                      <a:pt x="11772242" y="954414"/>
                    </a:cubicBezTo>
                    <a:cubicBezTo>
                      <a:pt x="11772242" y="1480331"/>
                      <a:pt x="11343744" y="1908829"/>
                      <a:pt x="108152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4"/>
              <p:cNvSpPr/>
              <p:nvPr/>
            </p:nvSpPr>
            <p:spPr>
              <a:xfrm>
                <a:off x="0" y="0"/>
                <a:ext cx="11797642" cy="1934229"/>
              </a:xfrm>
              <a:custGeom>
                <a:rect b="b" l="l" r="r" t="t"/>
                <a:pathLst>
                  <a:path extrusionOk="0" h="1934229" w="11797642">
                    <a:moveTo>
                      <a:pt x="10827996" y="0"/>
                    </a:moveTo>
                    <a:lnTo>
                      <a:pt x="969645" y="0"/>
                    </a:lnTo>
                    <a:cubicBezTo>
                      <a:pt x="434975" y="0"/>
                      <a:pt x="0" y="434975"/>
                      <a:pt x="0" y="967114"/>
                    </a:cubicBezTo>
                    <a:cubicBezTo>
                      <a:pt x="0" y="1499254"/>
                      <a:pt x="434975" y="1934229"/>
                      <a:pt x="969645" y="1934229"/>
                    </a:cubicBezTo>
                    <a:lnTo>
                      <a:pt x="10827996" y="1934229"/>
                    </a:lnTo>
                    <a:cubicBezTo>
                      <a:pt x="11362667" y="1934229"/>
                      <a:pt x="11797642" y="1499254"/>
                      <a:pt x="11797642" y="967114"/>
                    </a:cubicBezTo>
                    <a:cubicBezTo>
                      <a:pt x="11797642" y="434975"/>
                      <a:pt x="11362667" y="0"/>
                      <a:pt x="10827996" y="0"/>
                    </a:cubicBezTo>
                    <a:close/>
                    <a:moveTo>
                      <a:pt x="10827996" y="1908829"/>
                    </a:moveTo>
                    <a:lnTo>
                      <a:pt x="969645" y="1908829"/>
                    </a:lnTo>
                    <a:cubicBezTo>
                      <a:pt x="448945" y="1908829"/>
                      <a:pt x="25400" y="1485284"/>
                      <a:pt x="25400" y="967114"/>
                    </a:cubicBezTo>
                    <a:cubicBezTo>
                      <a:pt x="25400" y="448945"/>
                      <a:pt x="448945" y="25400"/>
                      <a:pt x="969645" y="25400"/>
                    </a:cubicBezTo>
                    <a:lnTo>
                      <a:pt x="10827996" y="25400"/>
                    </a:lnTo>
                    <a:cubicBezTo>
                      <a:pt x="11348696" y="25400"/>
                      <a:pt x="11772242" y="448945"/>
                      <a:pt x="11772242" y="967114"/>
                    </a:cubicBezTo>
                    <a:cubicBezTo>
                      <a:pt x="11772242" y="1485284"/>
                      <a:pt x="11348696" y="1908829"/>
                      <a:pt x="10827996" y="1908829"/>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2" name="Google Shape;562;p44"/>
            <p:cNvSpPr txBox="1"/>
            <p:nvPr/>
          </p:nvSpPr>
          <p:spPr>
            <a:xfrm>
              <a:off x="190182" y="252750"/>
              <a:ext cx="5778186" cy="561346"/>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0" i="0" lang="en-US" sz="3071" u="none" cap="none" strike="noStrike">
                  <a:solidFill>
                    <a:srgbClr val="0C0D0E"/>
                  </a:solidFill>
                  <a:latin typeface="Arial"/>
                  <a:ea typeface="Arial"/>
                  <a:cs typeface="Arial"/>
                  <a:sym typeface="Arial"/>
                </a:rPr>
                <a:t>SYNTHESIS 3</a:t>
              </a:r>
              <a:endParaRPr/>
            </a:p>
          </p:txBody>
        </p:sp>
      </p:grpSp>
      <p:sp>
        <p:nvSpPr>
          <p:cNvPr id="563" name="Google Shape;563;p44"/>
          <p:cNvSpPr txBox="1"/>
          <p:nvPr/>
        </p:nvSpPr>
        <p:spPr>
          <a:xfrm>
            <a:off x="3814281" y="8321728"/>
            <a:ext cx="4516239" cy="158362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US" sz="3100" u="none" cap="none" strike="noStrike">
                <a:solidFill>
                  <a:srgbClr val="000000"/>
                </a:solidFill>
                <a:latin typeface="Arial"/>
                <a:ea typeface="Arial"/>
                <a:cs typeface="Arial"/>
                <a:sym typeface="Arial"/>
              </a:rPr>
              <a:t>Wow any audience with your Canva presentation. Design, plan and present all in one place.</a:t>
            </a:r>
            <a:endParaRPr/>
          </a:p>
        </p:txBody>
      </p:sp>
      <p:sp>
        <p:nvSpPr>
          <p:cNvPr id="564" name="Google Shape;564;p44"/>
          <p:cNvSpPr/>
          <p:nvPr/>
        </p:nvSpPr>
        <p:spPr>
          <a:xfrm>
            <a:off x="1294811" y="-64882"/>
            <a:ext cx="15698378" cy="11410886"/>
          </a:xfrm>
          <a:custGeom>
            <a:rect b="b" l="l" r="r" t="t"/>
            <a:pathLst>
              <a:path extrusionOk="0" h="11410886" w="15698378">
                <a:moveTo>
                  <a:pt x="0" y="0"/>
                </a:moveTo>
                <a:lnTo>
                  <a:pt x="15698378" y="0"/>
                </a:lnTo>
                <a:lnTo>
                  <a:pt x="15698378" y="11410887"/>
                </a:lnTo>
                <a:lnTo>
                  <a:pt x="0" y="11410887"/>
                </a:lnTo>
                <a:lnTo>
                  <a:pt x="0" y="0"/>
                </a:lnTo>
                <a:close/>
              </a:path>
            </a:pathLst>
          </a:custGeom>
          <a:blipFill rotWithShape="1">
            <a:blip r:embed="rId3">
              <a:alphaModFix/>
            </a:blip>
            <a:stretch>
              <a:fillRect b="0" l="-10572" r="-10572" t="0"/>
            </a:stretch>
          </a:blipFill>
          <a:ln>
            <a:noFill/>
          </a:ln>
        </p:spPr>
      </p:sp>
      <p:sp>
        <p:nvSpPr>
          <p:cNvPr id="565" name="Google Shape;565;p44"/>
          <p:cNvSpPr txBox="1"/>
          <p:nvPr/>
        </p:nvSpPr>
        <p:spPr>
          <a:xfrm>
            <a:off x="2031675" y="705050"/>
            <a:ext cx="12627300" cy="1266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i="0" lang="en-US" sz="8224" u="none" cap="none" strike="noStrike">
                <a:solidFill>
                  <a:srgbClr val="0C0D0E"/>
                </a:solidFill>
                <a:latin typeface="Poppins"/>
                <a:ea typeface="Poppins"/>
                <a:cs typeface="Poppins"/>
                <a:sym typeface="Poppins"/>
              </a:rPr>
              <a:t>Setting an Intention</a:t>
            </a:r>
            <a:endParaRPr>
              <a:latin typeface="Poppins"/>
              <a:ea typeface="Poppins"/>
              <a:cs typeface="Poppins"/>
              <a:sym typeface="Poppins"/>
            </a:endParaRPr>
          </a:p>
        </p:txBody>
      </p:sp>
      <p:sp>
        <p:nvSpPr>
          <p:cNvPr id="566" name="Google Shape;566;p44"/>
          <p:cNvSpPr txBox="1"/>
          <p:nvPr/>
        </p:nvSpPr>
        <p:spPr>
          <a:xfrm>
            <a:off x="1697350" y="2990500"/>
            <a:ext cx="14733900" cy="7740300"/>
          </a:xfrm>
          <a:prstGeom prst="rect">
            <a:avLst/>
          </a:prstGeom>
          <a:noFill/>
          <a:ln>
            <a:noFill/>
          </a:ln>
        </p:spPr>
        <p:txBody>
          <a:bodyPr anchorCtr="0" anchor="t" bIns="0" lIns="0" spcFirstLastPara="1" rIns="0" wrap="square" tIns="0">
            <a:spAutoFit/>
          </a:bodyPr>
          <a:lstStyle/>
          <a:p>
            <a:pPr indent="0" lvl="0" marL="0" marR="0" rtl="0" algn="ctr">
              <a:lnSpc>
                <a:spcPct val="184000"/>
              </a:lnSpc>
              <a:spcBef>
                <a:spcPts val="0"/>
              </a:spcBef>
              <a:spcAft>
                <a:spcPts val="0"/>
              </a:spcAft>
              <a:buNone/>
            </a:pPr>
            <a:r>
              <a:rPr i="0" lang="en-US" sz="4200" u="none" cap="none" strike="noStrike">
                <a:solidFill>
                  <a:srgbClr val="000000"/>
                </a:solidFill>
                <a:latin typeface="Poppins"/>
                <a:ea typeface="Poppins"/>
                <a:cs typeface="Poppins"/>
                <a:sym typeface="Poppins"/>
              </a:rPr>
              <a:t>Encouraging – Open-Minded – Patient – Determined – Honest – Grateful – Helpful – Compassionate – Hardworking – Curious – Hopeful – Flexible – Caring – Peaceful – Positive – Confident – Generous – Inclusive – Listener – Thoughtful – Responsible – Trustworthy – Gentle</a:t>
            </a:r>
            <a:endParaRPr>
              <a:latin typeface="Poppins"/>
              <a:ea typeface="Poppins"/>
              <a:cs typeface="Poppins"/>
              <a:sym typeface="Poppins"/>
            </a:endParaRPr>
          </a:p>
          <a:p>
            <a:pPr indent="0" lvl="0" marL="0" marR="0" rtl="0" algn="ctr">
              <a:lnSpc>
                <a:spcPct val="93309"/>
              </a:lnSpc>
              <a:spcBef>
                <a:spcPts val="0"/>
              </a:spcBef>
              <a:spcAft>
                <a:spcPts val="0"/>
              </a:spcAft>
              <a:buNone/>
            </a:pPr>
            <a:r>
              <a:t/>
            </a:r>
            <a:endParaRPr i="0" sz="4200" u="none" cap="none" strike="noStrike">
              <a:solidFill>
                <a:srgbClr val="000000"/>
              </a:solidFill>
              <a:latin typeface="Poppins"/>
              <a:ea typeface="Poppins"/>
              <a:cs typeface="Poppins"/>
              <a:sym typeface="Poppins"/>
            </a:endParaRPr>
          </a:p>
        </p:txBody>
      </p:sp>
      <p:sp>
        <p:nvSpPr>
          <p:cNvPr id="567" name="Google Shape;567;p44"/>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571" name="Shape 571"/>
        <p:cNvGrpSpPr/>
        <p:nvPr/>
      </p:nvGrpSpPr>
      <p:grpSpPr>
        <a:xfrm>
          <a:off x="0" y="0"/>
          <a:ext cx="0" cy="0"/>
          <a:chOff x="0" y="0"/>
          <a:chExt cx="0" cy="0"/>
        </a:xfrm>
      </p:grpSpPr>
      <p:sp>
        <p:nvSpPr>
          <p:cNvPr id="572" name="Google Shape;572;p45"/>
          <p:cNvSpPr/>
          <p:nvPr/>
        </p:nvSpPr>
        <p:spPr>
          <a:xfrm rot="127496">
            <a:off x="1238998" y="-500094"/>
            <a:ext cx="15698378" cy="11634412"/>
          </a:xfrm>
          <a:custGeom>
            <a:rect b="b" l="l" r="r" t="t"/>
            <a:pathLst>
              <a:path extrusionOk="0" h="11634412" w="15698378">
                <a:moveTo>
                  <a:pt x="0" y="0"/>
                </a:moveTo>
                <a:lnTo>
                  <a:pt x="15698377" y="0"/>
                </a:lnTo>
                <a:lnTo>
                  <a:pt x="15698377" y="11634412"/>
                </a:lnTo>
                <a:lnTo>
                  <a:pt x="0" y="11634412"/>
                </a:lnTo>
                <a:lnTo>
                  <a:pt x="0" y="0"/>
                </a:lnTo>
                <a:close/>
              </a:path>
            </a:pathLst>
          </a:custGeom>
          <a:blipFill rotWithShape="1">
            <a:blip r:embed="rId3">
              <a:alphaModFix/>
            </a:blip>
            <a:stretch>
              <a:fillRect b="0" l="-11760" r="-11760" t="0"/>
            </a:stretch>
          </a:blipFill>
          <a:ln>
            <a:noFill/>
          </a:ln>
        </p:spPr>
      </p:sp>
      <p:grpSp>
        <p:nvGrpSpPr>
          <p:cNvPr id="573" name="Google Shape;573;p45"/>
          <p:cNvGrpSpPr/>
          <p:nvPr/>
        </p:nvGrpSpPr>
        <p:grpSpPr>
          <a:xfrm rot="-163855">
            <a:off x="7476003" y="3216936"/>
            <a:ext cx="4032478" cy="4683634"/>
            <a:chOff x="0" y="0"/>
            <a:chExt cx="5466080" cy="6348730"/>
          </a:xfrm>
        </p:grpSpPr>
        <p:sp>
          <p:nvSpPr>
            <p:cNvPr id="574" name="Google Shape;574;p4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b="-15467" l="0" r="0" t="-15467"/>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4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8" name="Google Shape;578;p45"/>
          <p:cNvGrpSpPr/>
          <p:nvPr/>
        </p:nvGrpSpPr>
        <p:grpSpPr>
          <a:xfrm rot="479477">
            <a:off x="11957140" y="3381093"/>
            <a:ext cx="4032478" cy="4683634"/>
            <a:chOff x="0" y="0"/>
            <a:chExt cx="5466080" cy="6348730"/>
          </a:xfrm>
        </p:grpSpPr>
        <p:sp>
          <p:nvSpPr>
            <p:cNvPr id="579" name="Google Shape;579;p4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5">
                <a:alphaModFix/>
              </a:blip>
              <a:stretch>
                <a:fillRect b="-28125" l="0" r="0" t="-28125"/>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4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3" name="Google Shape;583;p45"/>
          <p:cNvSpPr txBox="1"/>
          <p:nvPr/>
        </p:nvSpPr>
        <p:spPr>
          <a:xfrm rot="547282">
            <a:off x="11694059" y="7195316"/>
            <a:ext cx="3869379" cy="851601"/>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a journal by Positive Kids World</a:t>
            </a:r>
            <a:endParaRPr/>
          </a:p>
        </p:txBody>
      </p:sp>
      <p:sp>
        <p:nvSpPr>
          <p:cNvPr id="584" name="Google Shape;584;p45"/>
          <p:cNvSpPr txBox="1"/>
          <p:nvPr/>
        </p:nvSpPr>
        <p:spPr>
          <a:xfrm rot="137285">
            <a:off x="2055087" y="1144733"/>
            <a:ext cx="11932714" cy="198218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Recommended </a:t>
            </a:r>
            <a:endParaRPr>
              <a:latin typeface="Poppins"/>
              <a:ea typeface="Poppins"/>
              <a:cs typeface="Poppins"/>
              <a:sym typeface="Poppins"/>
            </a:endParaRPr>
          </a:p>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Read Alouds</a:t>
            </a:r>
            <a:endParaRPr>
              <a:latin typeface="Poppins"/>
              <a:ea typeface="Poppins"/>
              <a:cs typeface="Poppins"/>
              <a:sym typeface="Poppins"/>
            </a:endParaRPr>
          </a:p>
        </p:txBody>
      </p:sp>
      <p:sp>
        <p:nvSpPr>
          <p:cNvPr id="585" name="Google Shape;585;p45"/>
          <p:cNvSpPr txBox="1"/>
          <p:nvPr/>
        </p:nvSpPr>
        <p:spPr>
          <a:xfrm rot="-158234">
            <a:off x="7728177" y="6976045"/>
            <a:ext cx="3532994" cy="851601"/>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by Lisa Frenkel </a:t>
            </a:r>
            <a:endParaRPr/>
          </a:p>
          <a:p>
            <a:pPr indent="0" lvl="0" marL="0" marR="0" rtl="0" algn="l">
              <a:lnSpc>
                <a:spcPct val="90000"/>
              </a:lnSpc>
              <a:spcBef>
                <a:spcPts val="0"/>
              </a:spcBef>
              <a:spcAft>
                <a:spcPts val="0"/>
              </a:spcAft>
              <a:buNone/>
            </a:pPr>
            <a:r>
              <a:rPr b="0" i="0" lang="en-US" sz="3600" u="none" cap="none" strike="noStrike">
                <a:solidFill>
                  <a:srgbClr val="000000"/>
                </a:solidFill>
                <a:latin typeface="Arial"/>
                <a:ea typeface="Arial"/>
                <a:cs typeface="Arial"/>
                <a:sym typeface="Arial"/>
              </a:rPr>
              <a:t>     Riddiough</a:t>
            </a:r>
            <a:endParaRPr/>
          </a:p>
        </p:txBody>
      </p:sp>
      <p:sp>
        <p:nvSpPr>
          <p:cNvPr id="586" name="Google Shape;586;p45"/>
          <p:cNvSpPr txBox="1"/>
          <p:nvPr/>
        </p:nvSpPr>
        <p:spPr>
          <a:xfrm>
            <a:off x="152400" y="9967625"/>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590" name="Shape 590"/>
        <p:cNvGrpSpPr/>
        <p:nvPr/>
      </p:nvGrpSpPr>
      <p:grpSpPr>
        <a:xfrm>
          <a:off x="0" y="0"/>
          <a:ext cx="0" cy="0"/>
          <a:chOff x="0" y="0"/>
          <a:chExt cx="0" cy="0"/>
        </a:xfrm>
      </p:grpSpPr>
      <p:sp>
        <p:nvSpPr>
          <p:cNvPr id="591" name="Google Shape;591;p46"/>
          <p:cNvSpPr/>
          <p:nvPr/>
        </p:nvSpPr>
        <p:spPr>
          <a:xfrm rot="-109768">
            <a:off x="762066" y="-335226"/>
            <a:ext cx="16435694" cy="10951872"/>
          </a:xfrm>
          <a:custGeom>
            <a:rect b="b" l="l" r="r" t="t"/>
            <a:pathLst>
              <a:path extrusionOk="0" h="10946947" w="16144783">
                <a:moveTo>
                  <a:pt x="0" y="0"/>
                </a:moveTo>
                <a:lnTo>
                  <a:pt x="16144782" y="0"/>
                </a:lnTo>
                <a:lnTo>
                  <a:pt x="16144782" y="10946948"/>
                </a:lnTo>
                <a:lnTo>
                  <a:pt x="0" y="10946948"/>
                </a:lnTo>
                <a:lnTo>
                  <a:pt x="0" y="0"/>
                </a:lnTo>
                <a:close/>
              </a:path>
            </a:pathLst>
          </a:custGeom>
          <a:blipFill rotWithShape="1">
            <a:blip r:embed="rId3">
              <a:alphaModFix/>
            </a:blip>
            <a:stretch>
              <a:fillRect b="0" l="-6504" r="-6504" t="0"/>
            </a:stretch>
          </a:blipFill>
          <a:ln>
            <a:noFill/>
          </a:ln>
        </p:spPr>
      </p:sp>
      <p:sp>
        <p:nvSpPr>
          <p:cNvPr id="592" name="Google Shape;592;p46"/>
          <p:cNvSpPr txBox="1"/>
          <p:nvPr/>
        </p:nvSpPr>
        <p:spPr>
          <a:xfrm rot="-132639">
            <a:off x="1233361" y="111886"/>
            <a:ext cx="5825235" cy="991033"/>
          </a:xfrm>
          <a:prstGeom prst="rect">
            <a:avLst/>
          </a:prstGeom>
          <a:noFill/>
          <a:ln>
            <a:noFill/>
          </a:ln>
        </p:spPr>
        <p:txBody>
          <a:bodyPr anchorCtr="0" anchor="t" bIns="0" lIns="0" spcFirstLastPara="1" rIns="0" wrap="square" tIns="0">
            <a:spAutoFit/>
          </a:bodyPr>
          <a:lstStyle/>
          <a:p>
            <a:pPr indent="0" lvl="0" marL="0" marR="0" rtl="0" algn="l">
              <a:lnSpc>
                <a:spcPct val="89993"/>
              </a:lnSpc>
              <a:spcBef>
                <a:spcPts val="0"/>
              </a:spcBef>
              <a:spcAft>
                <a:spcPts val="0"/>
              </a:spcAft>
              <a:buNone/>
            </a:pPr>
            <a:r>
              <a:rPr i="0" lang="en-US" sz="7155" u="none" cap="none" strike="noStrike">
                <a:solidFill>
                  <a:srgbClr val="000000"/>
                </a:solidFill>
                <a:latin typeface="Poppins"/>
                <a:ea typeface="Poppins"/>
                <a:cs typeface="Poppins"/>
                <a:sym typeface="Poppins"/>
              </a:rPr>
              <a:t>Wooly Bully</a:t>
            </a:r>
            <a:endParaRPr>
              <a:latin typeface="Poppins"/>
              <a:ea typeface="Poppins"/>
              <a:cs typeface="Poppins"/>
              <a:sym typeface="Poppins"/>
            </a:endParaRPr>
          </a:p>
        </p:txBody>
      </p:sp>
      <p:sp>
        <p:nvSpPr>
          <p:cNvPr id="593" name="Google Shape;593;p46"/>
          <p:cNvSpPr txBox="1"/>
          <p:nvPr/>
        </p:nvSpPr>
        <p:spPr>
          <a:xfrm rot="-101020">
            <a:off x="1111348" y="1026494"/>
            <a:ext cx="15877455" cy="15157457"/>
          </a:xfrm>
          <a:prstGeom prst="rect">
            <a:avLst/>
          </a:prstGeom>
          <a:noFill/>
          <a:ln>
            <a:noFill/>
          </a:ln>
        </p:spPr>
        <p:txBody>
          <a:bodyPr anchorCtr="0" anchor="t" bIns="0" lIns="0" spcFirstLastPara="1" rIns="0" wrap="square" tIns="0">
            <a:spAutoFit/>
          </a:bodyPr>
          <a:lstStyle/>
          <a:p>
            <a:pPr indent="0" lvl="0" marL="0" marR="0" rtl="0" algn="l">
              <a:lnSpc>
                <a:spcPct val="160020"/>
              </a:lnSpc>
              <a:spcBef>
                <a:spcPts val="0"/>
              </a:spcBef>
              <a:spcAft>
                <a:spcPts val="0"/>
              </a:spcAft>
              <a:buNone/>
            </a:pPr>
            <a:r>
              <a:rPr i="0" lang="en-US" sz="2499" u="none" cap="none" strike="noStrike">
                <a:solidFill>
                  <a:srgbClr val="000000"/>
                </a:solidFill>
                <a:latin typeface="Poppins"/>
                <a:ea typeface="Poppins"/>
                <a:cs typeface="Poppins"/>
                <a:sym typeface="Poppins"/>
              </a:rPr>
              <a:t>This game requires a little more comfort, however, it is a great way for students to move around and work together. Divide the class into two teams. Draw or create an invisible divider down the middle of the room. Ask students to stand with their team in a line equal distance away from the center line. (This game is based off of Rock-Paper-Scissors concept, so you may have to play basic Rock-Paper-Scissors first.)</a:t>
            </a:r>
            <a:endParaRPr sz="1000">
              <a:latin typeface="Poppins"/>
              <a:ea typeface="Poppins"/>
              <a:cs typeface="Poppins"/>
              <a:sym typeface="Poppins"/>
            </a:endParaRPr>
          </a:p>
          <a:p>
            <a:pPr indent="0" lvl="0" marL="0" marR="0" rtl="0" algn="l">
              <a:lnSpc>
                <a:spcPct val="160020"/>
              </a:lnSpc>
              <a:spcBef>
                <a:spcPts val="0"/>
              </a:spcBef>
              <a:spcAft>
                <a:spcPts val="0"/>
              </a:spcAft>
              <a:buNone/>
            </a:pPr>
            <a:r>
              <a:t/>
            </a:r>
            <a:endParaRPr i="0" sz="2499" u="none" cap="none" strike="noStrike">
              <a:solidFill>
                <a:srgbClr val="000000"/>
              </a:solidFill>
              <a:latin typeface="Poppins"/>
              <a:ea typeface="Poppins"/>
              <a:cs typeface="Poppins"/>
              <a:sym typeface="Poppins"/>
            </a:endParaRPr>
          </a:p>
          <a:p>
            <a:pPr indent="0" lvl="0" marL="0" marR="0" rtl="0" algn="ctr">
              <a:lnSpc>
                <a:spcPct val="160020"/>
              </a:lnSpc>
              <a:spcBef>
                <a:spcPts val="0"/>
              </a:spcBef>
              <a:spcAft>
                <a:spcPts val="0"/>
              </a:spcAft>
              <a:buNone/>
            </a:pPr>
            <a:r>
              <a:rPr i="0" lang="en-US" sz="2499" u="sng" cap="none" strike="noStrike">
                <a:solidFill>
                  <a:srgbClr val="000000"/>
                </a:solidFill>
                <a:latin typeface="Poppins"/>
                <a:ea typeface="Poppins"/>
                <a:cs typeface="Poppins"/>
                <a:sym typeface="Poppins"/>
              </a:rPr>
              <a:t>Sheep</a:t>
            </a:r>
            <a:r>
              <a:rPr i="0" lang="en-US" sz="2499" u="none" cap="none" strike="noStrike">
                <a:solidFill>
                  <a:srgbClr val="000000"/>
                </a:solidFill>
                <a:latin typeface="Poppins"/>
                <a:ea typeface="Poppins"/>
                <a:cs typeface="Poppins"/>
                <a:sym typeface="Poppins"/>
              </a:rPr>
              <a:t> (on all fours) outwits </a:t>
            </a:r>
            <a:r>
              <a:rPr i="0" lang="en-US" sz="2499" u="sng" cap="none" strike="noStrike">
                <a:solidFill>
                  <a:srgbClr val="000000"/>
                </a:solidFill>
                <a:latin typeface="Poppins"/>
                <a:ea typeface="Poppins"/>
                <a:cs typeface="Poppins"/>
                <a:sym typeface="Poppins"/>
              </a:rPr>
              <a:t>Shepherd</a:t>
            </a:r>
            <a:r>
              <a:rPr i="0" lang="en-US" sz="2499" u="none" cap="none" strike="noStrike">
                <a:solidFill>
                  <a:srgbClr val="000000"/>
                </a:solidFill>
                <a:latin typeface="Poppins"/>
                <a:ea typeface="Poppins"/>
                <a:cs typeface="Poppins"/>
                <a:sym typeface="Poppins"/>
              </a:rPr>
              <a:t> (stand tall)</a:t>
            </a:r>
            <a:endParaRPr sz="1000">
              <a:latin typeface="Poppins"/>
              <a:ea typeface="Poppins"/>
              <a:cs typeface="Poppins"/>
              <a:sym typeface="Poppins"/>
            </a:endParaRPr>
          </a:p>
          <a:p>
            <a:pPr indent="0" lvl="0" marL="0" marR="0" rtl="0" algn="ctr">
              <a:lnSpc>
                <a:spcPct val="160020"/>
              </a:lnSpc>
              <a:spcBef>
                <a:spcPts val="0"/>
              </a:spcBef>
              <a:spcAft>
                <a:spcPts val="0"/>
              </a:spcAft>
              <a:buNone/>
            </a:pPr>
            <a:r>
              <a:rPr i="0" lang="en-US" sz="2499" u="sng" cap="none" strike="noStrike">
                <a:solidFill>
                  <a:srgbClr val="000000"/>
                </a:solidFill>
                <a:latin typeface="Poppins"/>
                <a:ea typeface="Poppins"/>
                <a:cs typeface="Poppins"/>
                <a:sym typeface="Poppins"/>
              </a:rPr>
              <a:t>Shepherd </a:t>
            </a:r>
            <a:r>
              <a:rPr i="0" lang="en-US" sz="2499" u="none" cap="none" strike="noStrike">
                <a:solidFill>
                  <a:srgbClr val="000000"/>
                </a:solidFill>
                <a:latin typeface="Poppins"/>
                <a:ea typeface="Poppins"/>
                <a:cs typeface="Poppins"/>
                <a:sym typeface="Poppins"/>
              </a:rPr>
              <a:t>(stand tall) outwits </a:t>
            </a:r>
            <a:r>
              <a:rPr i="0" lang="en-US" sz="2499" u="sng" cap="none" strike="noStrike">
                <a:solidFill>
                  <a:srgbClr val="000000"/>
                </a:solidFill>
                <a:latin typeface="Poppins"/>
                <a:ea typeface="Poppins"/>
                <a:cs typeface="Poppins"/>
                <a:sym typeface="Poppins"/>
              </a:rPr>
              <a:t>Wooly Bully</a:t>
            </a:r>
            <a:r>
              <a:rPr i="0" lang="en-US" sz="2499" u="none" cap="none" strike="noStrike">
                <a:solidFill>
                  <a:srgbClr val="000000"/>
                </a:solidFill>
                <a:latin typeface="Poppins"/>
                <a:ea typeface="Poppins"/>
                <a:cs typeface="Poppins"/>
                <a:sym typeface="Poppins"/>
              </a:rPr>
              <a:t> (monster like with hands raised)</a:t>
            </a:r>
            <a:endParaRPr sz="1000">
              <a:latin typeface="Poppins"/>
              <a:ea typeface="Poppins"/>
              <a:cs typeface="Poppins"/>
              <a:sym typeface="Poppins"/>
            </a:endParaRPr>
          </a:p>
          <a:p>
            <a:pPr indent="0" lvl="0" marL="0" marR="0" rtl="0" algn="ctr">
              <a:lnSpc>
                <a:spcPct val="160020"/>
              </a:lnSpc>
              <a:spcBef>
                <a:spcPts val="0"/>
              </a:spcBef>
              <a:spcAft>
                <a:spcPts val="0"/>
              </a:spcAft>
              <a:buNone/>
            </a:pPr>
            <a:r>
              <a:rPr i="0" lang="en-US" sz="2499" u="sng" cap="none" strike="noStrike">
                <a:solidFill>
                  <a:srgbClr val="000000"/>
                </a:solidFill>
                <a:latin typeface="Poppins"/>
                <a:ea typeface="Poppins"/>
                <a:cs typeface="Poppins"/>
                <a:sym typeface="Poppins"/>
              </a:rPr>
              <a:t>Wooly Bully</a:t>
            </a:r>
            <a:r>
              <a:rPr i="0" lang="en-US" sz="2499" u="none" cap="none" strike="noStrike">
                <a:solidFill>
                  <a:srgbClr val="000000"/>
                </a:solidFill>
                <a:latin typeface="Poppins"/>
                <a:ea typeface="Poppins"/>
                <a:cs typeface="Poppins"/>
                <a:sym typeface="Poppins"/>
              </a:rPr>
              <a:t> (monster like with hands raised) outwits </a:t>
            </a:r>
            <a:r>
              <a:rPr i="0" lang="en-US" sz="2499" u="sng" cap="none" strike="noStrike">
                <a:solidFill>
                  <a:srgbClr val="000000"/>
                </a:solidFill>
                <a:latin typeface="Poppins"/>
                <a:ea typeface="Poppins"/>
                <a:cs typeface="Poppins"/>
                <a:sym typeface="Poppins"/>
              </a:rPr>
              <a:t>Sheep</a:t>
            </a:r>
            <a:r>
              <a:rPr i="0" lang="en-US" sz="2499" u="none" cap="none" strike="noStrike">
                <a:solidFill>
                  <a:srgbClr val="000000"/>
                </a:solidFill>
                <a:latin typeface="Poppins"/>
                <a:ea typeface="Poppins"/>
                <a:cs typeface="Poppins"/>
                <a:sym typeface="Poppins"/>
              </a:rPr>
              <a:t> (on all fours)</a:t>
            </a:r>
            <a:endParaRPr sz="1000">
              <a:latin typeface="Poppins"/>
              <a:ea typeface="Poppins"/>
              <a:cs typeface="Poppins"/>
              <a:sym typeface="Poppins"/>
            </a:endParaRPr>
          </a:p>
          <a:p>
            <a:pPr indent="0" lvl="0" marL="0" marR="0" rtl="0" algn="l">
              <a:lnSpc>
                <a:spcPct val="160020"/>
              </a:lnSpc>
              <a:spcBef>
                <a:spcPts val="0"/>
              </a:spcBef>
              <a:spcAft>
                <a:spcPts val="0"/>
              </a:spcAft>
              <a:buNone/>
            </a:pPr>
            <a:r>
              <a:rPr i="0" lang="en-US" sz="2499" u="none" cap="none" strike="noStrike">
                <a:solidFill>
                  <a:srgbClr val="000000"/>
                </a:solidFill>
                <a:latin typeface="Poppins"/>
                <a:ea typeface="Poppins"/>
                <a:cs typeface="Poppins"/>
                <a:sym typeface="Poppins"/>
              </a:rPr>
              <a:t> </a:t>
            </a:r>
            <a:endParaRPr sz="1000">
              <a:latin typeface="Poppins"/>
              <a:ea typeface="Poppins"/>
              <a:cs typeface="Poppins"/>
              <a:sym typeface="Poppins"/>
            </a:endParaRPr>
          </a:p>
          <a:p>
            <a:pPr indent="0" lvl="0" marL="0" marR="0" rtl="0" algn="l">
              <a:lnSpc>
                <a:spcPct val="160020"/>
              </a:lnSpc>
              <a:spcBef>
                <a:spcPts val="0"/>
              </a:spcBef>
              <a:spcAft>
                <a:spcPts val="0"/>
              </a:spcAft>
              <a:buNone/>
            </a:pPr>
            <a:r>
              <a:rPr i="0" lang="en-US" sz="2499" u="none" cap="none" strike="noStrike">
                <a:solidFill>
                  <a:srgbClr val="000000"/>
                </a:solidFill>
                <a:latin typeface="Poppins"/>
                <a:ea typeface="Poppins"/>
                <a:cs typeface="Poppins"/>
                <a:sym typeface="Poppins"/>
              </a:rPr>
              <a:t>The teacher draws a name from each team. They get to choose their action. Each team huddles up and the decision maker whispers what the action will be. </a:t>
            </a:r>
            <a:endParaRPr sz="1000">
              <a:latin typeface="Poppins"/>
              <a:ea typeface="Poppins"/>
              <a:cs typeface="Poppins"/>
              <a:sym typeface="Poppins"/>
            </a:endParaRPr>
          </a:p>
          <a:p>
            <a:pPr indent="0" lvl="0" marL="0" marR="0" rtl="0" algn="l">
              <a:lnSpc>
                <a:spcPct val="160020"/>
              </a:lnSpc>
              <a:spcBef>
                <a:spcPts val="0"/>
              </a:spcBef>
              <a:spcAft>
                <a:spcPts val="0"/>
              </a:spcAft>
              <a:buNone/>
            </a:pPr>
            <a:r>
              <a:rPr i="0" lang="en-US" sz="2499" u="none" cap="none" strike="noStrike">
                <a:solidFill>
                  <a:srgbClr val="000000"/>
                </a:solidFill>
                <a:latin typeface="Poppins"/>
                <a:ea typeface="Poppins"/>
                <a:cs typeface="Poppins"/>
                <a:sym typeface="Poppins"/>
              </a:rPr>
              <a:t>The teacher calls, “Uno, dos, one, two, tres, quatro.” (You can play the song for even more fun.) When you get to the quatro the team displays their action. The team that “outwits” the other team gets to take one step towards the center line. The first team to reach the center line is the winning team!</a:t>
            </a:r>
            <a:endParaRPr sz="1000">
              <a:latin typeface="Poppins"/>
              <a:ea typeface="Poppins"/>
              <a:cs typeface="Poppins"/>
              <a:sym typeface="Poppins"/>
            </a:endParaRPr>
          </a:p>
          <a:p>
            <a:pPr indent="0" lvl="0" marL="0" marR="0" rtl="0" algn="l">
              <a:lnSpc>
                <a:spcPct val="160020"/>
              </a:lnSpc>
              <a:spcBef>
                <a:spcPts val="0"/>
              </a:spcBef>
              <a:spcAft>
                <a:spcPts val="0"/>
              </a:spcAft>
              <a:buNone/>
            </a:pPr>
            <a:r>
              <a:t/>
            </a:r>
            <a:endParaRPr i="0" sz="2499" u="none" cap="none" strike="noStrike">
              <a:solidFill>
                <a:srgbClr val="000000"/>
              </a:solidFill>
              <a:latin typeface="Poppins"/>
              <a:ea typeface="Poppins"/>
              <a:cs typeface="Poppins"/>
              <a:sym typeface="Poppins"/>
            </a:endParaRPr>
          </a:p>
          <a:p>
            <a:pPr indent="0" lvl="0" marL="0" marR="0" rtl="0" algn="l">
              <a:lnSpc>
                <a:spcPct val="160020"/>
              </a:lnSpc>
              <a:spcBef>
                <a:spcPts val="0"/>
              </a:spcBef>
              <a:spcAft>
                <a:spcPts val="0"/>
              </a:spcAft>
              <a:buNone/>
            </a:pPr>
            <a:r>
              <a:t/>
            </a:r>
            <a:endParaRPr i="0" sz="2499" u="none" cap="none" strike="noStrike">
              <a:solidFill>
                <a:srgbClr val="000000"/>
              </a:solidFill>
              <a:latin typeface="Poppins"/>
              <a:ea typeface="Poppins"/>
              <a:cs typeface="Poppins"/>
              <a:sym typeface="Poppins"/>
            </a:endParaRPr>
          </a:p>
          <a:p>
            <a:pPr indent="0" lvl="0" marL="0" marR="0" rtl="0" algn="l">
              <a:lnSpc>
                <a:spcPct val="160020"/>
              </a:lnSpc>
              <a:spcBef>
                <a:spcPts val="0"/>
              </a:spcBef>
              <a:spcAft>
                <a:spcPts val="0"/>
              </a:spcAft>
              <a:buNone/>
            </a:pPr>
            <a:r>
              <a:t/>
            </a:r>
            <a:endParaRPr i="0" sz="2499" u="none" cap="none" strike="noStrike">
              <a:solidFill>
                <a:srgbClr val="000000"/>
              </a:solidFill>
              <a:latin typeface="Poppins"/>
              <a:ea typeface="Poppins"/>
              <a:cs typeface="Poppins"/>
              <a:sym typeface="Poppins"/>
            </a:endParaRPr>
          </a:p>
          <a:p>
            <a:pPr indent="0" lvl="0" marL="0" marR="0" rtl="0" algn="l">
              <a:lnSpc>
                <a:spcPct val="160020"/>
              </a:lnSpc>
              <a:spcBef>
                <a:spcPts val="0"/>
              </a:spcBef>
              <a:spcAft>
                <a:spcPts val="0"/>
              </a:spcAft>
              <a:buNone/>
            </a:pPr>
            <a:r>
              <a:t/>
            </a:r>
            <a:endParaRPr i="0" sz="2499" u="none" cap="none" strike="noStrike">
              <a:solidFill>
                <a:srgbClr val="000000"/>
              </a:solidFill>
              <a:latin typeface="Poppins"/>
              <a:ea typeface="Poppins"/>
              <a:cs typeface="Poppins"/>
              <a:sym typeface="Poppins"/>
            </a:endParaRPr>
          </a:p>
          <a:p>
            <a:pPr indent="0" lvl="0" marL="0" marR="0" rtl="0" algn="l">
              <a:lnSpc>
                <a:spcPct val="160020"/>
              </a:lnSpc>
              <a:spcBef>
                <a:spcPts val="0"/>
              </a:spcBef>
              <a:spcAft>
                <a:spcPts val="0"/>
              </a:spcAft>
              <a:buNone/>
            </a:pPr>
            <a:r>
              <a:t/>
            </a:r>
            <a:endParaRPr i="0" sz="2499" u="none" cap="none" strike="noStrike">
              <a:solidFill>
                <a:srgbClr val="000000"/>
              </a:solidFill>
              <a:latin typeface="Poppins"/>
              <a:ea typeface="Poppins"/>
              <a:cs typeface="Poppins"/>
              <a:sym typeface="Poppins"/>
            </a:endParaRPr>
          </a:p>
          <a:p>
            <a:pPr indent="0" lvl="0" marL="0" marR="0" rtl="0" algn="l">
              <a:lnSpc>
                <a:spcPct val="160020"/>
              </a:lnSpc>
              <a:spcBef>
                <a:spcPts val="0"/>
              </a:spcBef>
              <a:spcAft>
                <a:spcPts val="0"/>
              </a:spcAft>
              <a:buNone/>
            </a:pPr>
            <a:r>
              <a:t/>
            </a:r>
            <a:endParaRPr i="0" sz="2499" u="none" cap="none" strike="noStrike">
              <a:solidFill>
                <a:srgbClr val="000000"/>
              </a:solidFill>
              <a:latin typeface="Poppins"/>
              <a:ea typeface="Poppins"/>
              <a:cs typeface="Poppins"/>
              <a:sym typeface="Poppins"/>
            </a:endParaRPr>
          </a:p>
          <a:p>
            <a:pPr indent="0" lvl="0" marL="0" marR="0" rtl="0" algn="l">
              <a:lnSpc>
                <a:spcPct val="160020"/>
              </a:lnSpc>
              <a:spcBef>
                <a:spcPts val="0"/>
              </a:spcBef>
              <a:spcAft>
                <a:spcPts val="0"/>
              </a:spcAft>
              <a:buNone/>
            </a:pPr>
            <a:r>
              <a:t/>
            </a:r>
            <a:endParaRPr i="0" sz="2499" u="none" cap="none" strike="noStrike">
              <a:solidFill>
                <a:srgbClr val="000000"/>
              </a:solidFill>
              <a:latin typeface="Poppins"/>
              <a:ea typeface="Poppins"/>
              <a:cs typeface="Poppins"/>
              <a:sym typeface="Poppins"/>
            </a:endParaRPr>
          </a:p>
          <a:p>
            <a:pPr indent="0" lvl="0" marL="0" marR="0" rtl="0" algn="l">
              <a:lnSpc>
                <a:spcPct val="160020"/>
              </a:lnSpc>
              <a:spcBef>
                <a:spcPts val="0"/>
              </a:spcBef>
              <a:spcAft>
                <a:spcPts val="0"/>
              </a:spcAft>
              <a:buNone/>
            </a:pPr>
            <a:r>
              <a:t/>
            </a:r>
            <a:endParaRPr i="0" sz="2499" u="none" cap="none" strike="noStrike">
              <a:solidFill>
                <a:srgbClr val="000000"/>
              </a:solidFill>
              <a:latin typeface="Poppins"/>
              <a:ea typeface="Poppins"/>
              <a:cs typeface="Poppins"/>
              <a:sym typeface="Poppins"/>
            </a:endParaRPr>
          </a:p>
          <a:p>
            <a:pPr indent="0" lvl="0" marL="0" marR="0" rtl="0" algn="l">
              <a:lnSpc>
                <a:spcPct val="160020"/>
              </a:lnSpc>
              <a:spcBef>
                <a:spcPts val="0"/>
              </a:spcBef>
              <a:spcAft>
                <a:spcPts val="0"/>
              </a:spcAft>
              <a:buNone/>
            </a:pPr>
            <a:r>
              <a:t/>
            </a:r>
            <a:endParaRPr i="0" sz="2499" u="none" cap="none" strike="noStrike">
              <a:solidFill>
                <a:srgbClr val="000000"/>
              </a:solidFill>
              <a:latin typeface="Poppins"/>
              <a:ea typeface="Poppins"/>
              <a:cs typeface="Poppins"/>
              <a:sym typeface="Poppins"/>
            </a:endParaRPr>
          </a:p>
          <a:p>
            <a:pPr indent="0" lvl="0" marL="0" marR="0" rtl="0" algn="l">
              <a:lnSpc>
                <a:spcPct val="160020"/>
              </a:lnSpc>
              <a:spcBef>
                <a:spcPts val="0"/>
              </a:spcBef>
              <a:spcAft>
                <a:spcPts val="0"/>
              </a:spcAft>
              <a:buNone/>
            </a:pPr>
            <a:r>
              <a:t/>
            </a:r>
            <a:endParaRPr i="0" sz="2499" u="none" cap="none" strike="noStrike">
              <a:solidFill>
                <a:srgbClr val="000000"/>
              </a:solidFill>
              <a:latin typeface="Poppins"/>
              <a:ea typeface="Poppins"/>
              <a:cs typeface="Poppins"/>
              <a:sym typeface="Poppins"/>
            </a:endParaRPr>
          </a:p>
        </p:txBody>
      </p:sp>
      <p:sp>
        <p:nvSpPr>
          <p:cNvPr id="594" name="Google Shape;594;p46"/>
          <p:cNvSpPr txBox="1"/>
          <p:nvPr/>
        </p:nvSpPr>
        <p:spPr>
          <a:xfrm>
            <a:off x="13456100" y="9856200"/>
            <a:ext cx="51399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E0D5"/>
        </a:solidFill>
      </p:bgPr>
    </p:bg>
    <p:spTree>
      <p:nvGrpSpPr>
        <p:cNvPr id="598" name="Shape 598"/>
        <p:cNvGrpSpPr/>
        <p:nvPr/>
      </p:nvGrpSpPr>
      <p:grpSpPr>
        <a:xfrm>
          <a:off x="0" y="0"/>
          <a:ext cx="0" cy="0"/>
          <a:chOff x="0" y="0"/>
          <a:chExt cx="0" cy="0"/>
        </a:xfrm>
      </p:grpSpPr>
      <p:sp>
        <p:nvSpPr>
          <p:cNvPr id="599" name="Google Shape;599;p47"/>
          <p:cNvSpPr/>
          <p:nvPr/>
        </p:nvSpPr>
        <p:spPr>
          <a:xfrm>
            <a:off x="2877525" y="0"/>
            <a:ext cx="12532950" cy="10296602"/>
          </a:xfrm>
          <a:custGeom>
            <a:rect b="b" l="l" r="r" t="t"/>
            <a:pathLst>
              <a:path extrusionOk="0" h="17232806" w="12532950">
                <a:moveTo>
                  <a:pt x="0" y="0"/>
                </a:moveTo>
                <a:lnTo>
                  <a:pt x="12532950" y="0"/>
                </a:lnTo>
                <a:lnTo>
                  <a:pt x="12532950" y="17232806"/>
                </a:lnTo>
                <a:lnTo>
                  <a:pt x="0" y="17232806"/>
                </a:lnTo>
                <a:lnTo>
                  <a:pt x="0" y="0"/>
                </a:lnTo>
                <a:close/>
              </a:path>
            </a:pathLst>
          </a:custGeom>
          <a:blipFill rotWithShape="1">
            <a:blip r:embed="rId3">
              <a:alphaModFix/>
            </a:blip>
            <a:stretch>
              <a:fillRect b="0" l="0" r="0" t="0"/>
            </a:stretch>
          </a:blipFill>
          <a:ln>
            <a:noFill/>
          </a:ln>
        </p:spPr>
      </p:sp>
      <p:grpSp>
        <p:nvGrpSpPr>
          <p:cNvPr id="600" name="Google Shape;600;p47"/>
          <p:cNvGrpSpPr/>
          <p:nvPr/>
        </p:nvGrpSpPr>
        <p:grpSpPr>
          <a:xfrm>
            <a:off x="4020558" y="2359761"/>
            <a:ext cx="10909350" cy="2177234"/>
            <a:chOff x="4256" y="1"/>
            <a:chExt cx="14545800" cy="2902978"/>
          </a:xfrm>
        </p:grpSpPr>
        <p:grpSp>
          <p:nvGrpSpPr>
            <p:cNvPr id="601" name="Google Shape;601;p47"/>
            <p:cNvGrpSpPr/>
            <p:nvPr/>
          </p:nvGrpSpPr>
          <p:grpSpPr>
            <a:xfrm rot="-102414">
              <a:off x="1182559" y="180837"/>
              <a:ext cx="12179970" cy="2541306"/>
              <a:chOff x="0" y="0"/>
              <a:chExt cx="9294627" cy="1939290"/>
            </a:xfrm>
          </p:grpSpPr>
          <p:sp>
            <p:nvSpPr>
              <p:cNvPr id="602" name="Google Shape;602;p47"/>
              <p:cNvSpPr/>
              <p:nvPr/>
            </p:nvSpPr>
            <p:spPr>
              <a:xfrm>
                <a:off x="12700" y="12700"/>
                <a:ext cx="9269227" cy="1913890"/>
              </a:xfrm>
              <a:custGeom>
                <a:rect b="b" l="l" r="r" t="t"/>
                <a:pathLst>
                  <a:path extrusionOk="0" h="1913890" w="9269227">
                    <a:moveTo>
                      <a:pt x="8312282" y="1913890"/>
                    </a:moveTo>
                    <a:lnTo>
                      <a:pt x="956945" y="1913890"/>
                    </a:lnTo>
                    <a:cubicBezTo>
                      <a:pt x="428371" y="1913890"/>
                      <a:pt x="0" y="1485392"/>
                      <a:pt x="0" y="956945"/>
                    </a:cubicBezTo>
                    <a:cubicBezTo>
                      <a:pt x="0" y="428371"/>
                      <a:pt x="428371" y="0"/>
                      <a:pt x="956945" y="0"/>
                    </a:cubicBezTo>
                    <a:lnTo>
                      <a:pt x="8312282" y="0"/>
                    </a:lnTo>
                    <a:cubicBezTo>
                      <a:pt x="8840729" y="0"/>
                      <a:pt x="9269227" y="428371"/>
                      <a:pt x="9269227" y="956945"/>
                    </a:cubicBezTo>
                    <a:cubicBezTo>
                      <a:pt x="9269227" y="1485392"/>
                      <a:pt x="8840729" y="1913890"/>
                      <a:pt x="8312282"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47"/>
              <p:cNvSpPr/>
              <p:nvPr/>
            </p:nvSpPr>
            <p:spPr>
              <a:xfrm>
                <a:off x="0" y="0"/>
                <a:ext cx="9294627" cy="1939290"/>
              </a:xfrm>
              <a:custGeom>
                <a:rect b="b" l="l" r="r" t="t"/>
                <a:pathLst>
                  <a:path extrusionOk="0" h="1939290" w="9294627">
                    <a:moveTo>
                      <a:pt x="8324982" y="0"/>
                    </a:moveTo>
                    <a:lnTo>
                      <a:pt x="969645" y="0"/>
                    </a:lnTo>
                    <a:cubicBezTo>
                      <a:pt x="434975" y="0"/>
                      <a:pt x="0" y="434975"/>
                      <a:pt x="0" y="969645"/>
                    </a:cubicBezTo>
                    <a:cubicBezTo>
                      <a:pt x="0" y="1504315"/>
                      <a:pt x="434975" y="1939290"/>
                      <a:pt x="969645" y="1939290"/>
                    </a:cubicBezTo>
                    <a:lnTo>
                      <a:pt x="8324982" y="1939290"/>
                    </a:lnTo>
                    <a:cubicBezTo>
                      <a:pt x="8859652" y="1939290"/>
                      <a:pt x="9294627" y="1504315"/>
                      <a:pt x="9294627" y="969645"/>
                    </a:cubicBezTo>
                    <a:cubicBezTo>
                      <a:pt x="9294627" y="434975"/>
                      <a:pt x="8859652" y="0"/>
                      <a:pt x="8324982" y="0"/>
                    </a:cubicBezTo>
                    <a:close/>
                    <a:moveTo>
                      <a:pt x="8324982" y="1913890"/>
                    </a:moveTo>
                    <a:lnTo>
                      <a:pt x="969645" y="1913890"/>
                    </a:lnTo>
                    <a:cubicBezTo>
                      <a:pt x="448945" y="1913890"/>
                      <a:pt x="25400" y="1490345"/>
                      <a:pt x="25400" y="969645"/>
                    </a:cubicBezTo>
                    <a:cubicBezTo>
                      <a:pt x="25400" y="448945"/>
                      <a:pt x="448945" y="25400"/>
                      <a:pt x="969645" y="25400"/>
                    </a:cubicBezTo>
                    <a:lnTo>
                      <a:pt x="8324982" y="25400"/>
                    </a:lnTo>
                    <a:cubicBezTo>
                      <a:pt x="8845682" y="25400"/>
                      <a:pt x="9269227" y="448945"/>
                      <a:pt x="9269227" y="969645"/>
                    </a:cubicBezTo>
                    <a:cubicBezTo>
                      <a:pt x="9269227" y="1490345"/>
                      <a:pt x="8845682" y="1913890"/>
                      <a:pt x="8324982"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4" name="Google Shape;604;p47"/>
            <p:cNvSpPr txBox="1"/>
            <p:nvPr/>
          </p:nvSpPr>
          <p:spPr>
            <a:xfrm rot="-102400">
              <a:off x="24589" y="816070"/>
              <a:ext cx="14505134" cy="158260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7711" u="none" cap="none" strike="noStrike">
                  <a:solidFill>
                    <a:srgbClr val="0C0D0E"/>
                  </a:solidFill>
                  <a:latin typeface="Poppins"/>
                  <a:ea typeface="Poppins"/>
                  <a:cs typeface="Poppins"/>
                  <a:sym typeface="Poppins"/>
                </a:rPr>
                <a:t>YOU DID IT!</a:t>
              </a:r>
              <a:endParaRPr>
                <a:latin typeface="Poppins"/>
                <a:ea typeface="Poppins"/>
                <a:cs typeface="Poppins"/>
                <a:sym typeface="Poppins"/>
              </a:endParaRPr>
            </a:p>
          </p:txBody>
        </p:sp>
      </p:grpSp>
      <p:grpSp>
        <p:nvGrpSpPr>
          <p:cNvPr id="605" name="Google Shape;605;p47"/>
          <p:cNvGrpSpPr/>
          <p:nvPr/>
        </p:nvGrpSpPr>
        <p:grpSpPr>
          <a:xfrm>
            <a:off x="4177760" y="4536996"/>
            <a:ext cx="10909350" cy="2177234"/>
            <a:chOff x="4256" y="1"/>
            <a:chExt cx="14545800" cy="2902978"/>
          </a:xfrm>
        </p:grpSpPr>
        <p:grpSp>
          <p:nvGrpSpPr>
            <p:cNvPr id="606" name="Google Shape;606;p47"/>
            <p:cNvGrpSpPr/>
            <p:nvPr/>
          </p:nvGrpSpPr>
          <p:grpSpPr>
            <a:xfrm rot="-102414">
              <a:off x="1182559" y="180837"/>
              <a:ext cx="12179970" cy="2541306"/>
              <a:chOff x="0" y="0"/>
              <a:chExt cx="9294627" cy="1939290"/>
            </a:xfrm>
          </p:grpSpPr>
          <p:sp>
            <p:nvSpPr>
              <p:cNvPr id="607" name="Google Shape;607;p47"/>
              <p:cNvSpPr/>
              <p:nvPr/>
            </p:nvSpPr>
            <p:spPr>
              <a:xfrm>
                <a:off x="12700" y="12700"/>
                <a:ext cx="9269227" cy="1913890"/>
              </a:xfrm>
              <a:custGeom>
                <a:rect b="b" l="l" r="r" t="t"/>
                <a:pathLst>
                  <a:path extrusionOk="0" h="1913890" w="9269227">
                    <a:moveTo>
                      <a:pt x="8312282" y="1913890"/>
                    </a:moveTo>
                    <a:lnTo>
                      <a:pt x="956945" y="1913890"/>
                    </a:lnTo>
                    <a:cubicBezTo>
                      <a:pt x="428371" y="1913890"/>
                      <a:pt x="0" y="1485392"/>
                      <a:pt x="0" y="956945"/>
                    </a:cubicBezTo>
                    <a:cubicBezTo>
                      <a:pt x="0" y="428371"/>
                      <a:pt x="428371" y="0"/>
                      <a:pt x="956945" y="0"/>
                    </a:cubicBezTo>
                    <a:lnTo>
                      <a:pt x="8312282" y="0"/>
                    </a:lnTo>
                    <a:cubicBezTo>
                      <a:pt x="8840729" y="0"/>
                      <a:pt x="9269227" y="428371"/>
                      <a:pt x="9269227" y="956945"/>
                    </a:cubicBezTo>
                    <a:cubicBezTo>
                      <a:pt x="9269227" y="1485392"/>
                      <a:pt x="8840729" y="1913890"/>
                      <a:pt x="8312282"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47"/>
              <p:cNvSpPr/>
              <p:nvPr/>
            </p:nvSpPr>
            <p:spPr>
              <a:xfrm>
                <a:off x="0" y="0"/>
                <a:ext cx="9294627" cy="1939290"/>
              </a:xfrm>
              <a:custGeom>
                <a:rect b="b" l="l" r="r" t="t"/>
                <a:pathLst>
                  <a:path extrusionOk="0" h="1939290" w="9294627">
                    <a:moveTo>
                      <a:pt x="8324982" y="0"/>
                    </a:moveTo>
                    <a:lnTo>
                      <a:pt x="969645" y="0"/>
                    </a:lnTo>
                    <a:cubicBezTo>
                      <a:pt x="434975" y="0"/>
                      <a:pt x="0" y="434975"/>
                      <a:pt x="0" y="969645"/>
                    </a:cubicBezTo>
                    <a:cubicBezTo>
                      <a:pt x="0" y="1504315"/>
                      <a:pt x="434975" y="1939290"/>
                      <a:pt x="969645" y="1939290"/>
                    </a:cubicBezTo>
                    <a:lnTo>
                      <a:pt x="8324982" y="1939290"/>
                    </a:lnTo>
                    <a:cubicBezTo>
                      <a:pt x="8859652" y="1939290"/>
                      <a:pt x="9294627" y="1504315"/>
                      <a:pt x="9294627" y="969645"/>
                    </a:cubicBezTo>
                    <a:cubicBezTo>
                      <a:pt x="9294627" y="434975"/>
                      <a:pt x="8859652" y="0"/>
                      <a:pt x="8324982" y="0"/>
                    </a:cubicBezTo>
                    <a:close/>
                    <a:moveTo>
                      <a:pt x="8324982" y="1913890"/>
                    </a:moveTo>
                    <a:lnTo>
                      <a:pt x="969645" y="1913890"/>
                    </a:lnTo>
                    <a:cubicBezTo>
                      <a:pt x="448945" y="1913890"/>
                      <a:pt x="25400" y="1490345"/>
                      <a:pt x="25400" y="969645"/>
                    </a:cubicBezTo>
                    <a:cubicBezTo>
                      <a:pt x="25400" y="448945"/>
                      <a:pt x="448945" y="25400"/>
                      <a:pt x="969645" y="25400"/>
                    </a:cubicBezTo>
                    <a:lnTo>
                      <a:pt x="8324982" y="25400"/>
                    </a:lnTo>
                    <a:cubicBezTo>
                      <a:pt x="8845682" y="25400"/>
                      <a:pt x="9269227" y="448945"/>
                      <a:pt x="9269227" y="969645"/>
                    </a:cubicBezTo>
                    <a:cubicBezTo>
                      <a:pt x="9269227" y="1490345"/>
                      <a:pt x="8845682" y="1913890"/>
                      <a:pt x="8324982" y="1913890"/>
                    </a:cubicBezTo>
                    <a:close/>
                  </a:path>
                </a:pathLst>
              </a:custGeom>
              <a:solidFill>
                <a:srgbClr val="EFAF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9" name="Google Shape;609;p47"/>
            <p:cNvSpPr txBox="1"/>
            <p:nvPr/>
          </p:nvSpPr>
          <p:spPr>
            <a:xfrm rot="-102400">
              <a:off x="24589" y="816070"/>
              <a:ext cx="14505134" cy="158260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i="0" lang="en-US" sz="7711" u="none" cap="none" strike="noStrike">
                  <a:solidFill>
                    <a:srgbClr val="0C0D0E"/>
                  </a:solidFill>
                  <a:latin typeface="Poppins"/>
                  <a:ea typeface="Poppins"/>
                  <a:cs typeface="Poppins"/>
                  <a:sym typeface="Poppins"/>
                </a:rPr>
                <a:t>WEEK ONE </a:t>
              </a:r>
              <a:endParaRPr>
                <a:latin typeface="Poppins"/>
                <a:ea typeface="Poppins"/>
                <a:cs typeface="Poppins"/>
                <a:sym typeface="Poppins"/>
              </a:endParaRPr>
            </a:p>
          </p:txBody>
        </p:sp>
      </p:grpSp>
      <p:sp>
        <p:nvSpPr>
          <p:cNvPr id="610" name="Google Shape;610;p47"/>
          <p:cNvSpPr/>
          <p:nvPr/>
        </p:nvSpPr>
        <p:spPr>
          <a:xfrm rot="977697">
            <a:off x="11928580" y="3724792"/>
            <a:ext cx="2334841" cy="2759044"/>
          </a:xfrm>
          <a:custGeom>
            <a:rect b="b" l="l" r="r" t="t"/>
            <a:pathLst>
              <a:path extrusionOk="0" h="2759044" w="2334841">
                <a:moveTo>
                  <a:pt x="0" y="0"/>
                </a:moveTo>
                <a:lnTo>
                  <a:pt x="2334841" y="0"/>
                </a:lnTo>
                <a:lnTo>
                  <a:pt x="2334841" y="2759044"/>
                </a:lnTo>
                <a:lnTo>
                  <a:pt x="0" y="2759044"/>
                </a:lnTo>
                <a:lnTo>
                  <a:pt x="0" y="0"/>
                </a:lnTo>
                <a:close/>
              </a:path>
            </a:pathLst>
          </a:custGeom>
          <a:blipFill rotWithShape="1">
            <a:blip r:embed="rId4">
              <a:alphaModFix/>
            </a:blip>
            <a:stretch>
              <a:fillRect b="0" l="0" r="0" t="0"/>
            </a:stretch>
          </a:blipFill>
          <a:ln>
            <a:noFill/>
          </a:ln>
        </p:spPr>
      </p:sp>
      <p:sp>
        <p:nvSpPr>
          <p:cNvPr id="611" name="Google Shape;611;p47"/>
          <p:cNvSpPr/>
          <p:nvPr/>
        </p:nvSpPr>
        <p:spPr>
          <a:xfrm>
            <a:off x="13298215" y="4443320"/>
            <a:ext cx="5291193" cy="5354183"/>
          </a:xfrm>
          <a:custGeom>
            <a:rect b="b" l="l" r="r" t="t"/>
            <a:pathLst>
              <a:path extrusionOk="0" h="5354183" w="5291193">
                <a:moveTo>
                  <a:pt x="0" y="0"/>
                </a:moveTo>
                <a:lnTo>
                  <a:pt x="5291193" y="0"/>
                </a:lnTo>
                <a:lnTo>
                  <a:pt x="5291193" y="5354183"/>
                </a:lnTo>
                <a:lnTo>
                  <a:pt x="0" y="5354183"/>
                </a:lnTo>
                <a:lnTo>
                  <a:pt x="0" y="0"/>
                </a:lnTo>
                <a:close/>
              </a:path>
            </a:pathLst>
          </a:custGeom>
          <a:blipFill rotWithShape="1">
            <a:blip r:embed="rId5">
              <a:alphaModFix/>
            </a:blip>
            <a:stretch>
              <a:fillRect b="0" l="0" r="0" t="0"/>
            </a:stretch>
          </a:blipFill>
          <a:ln>
            <a:noFill/>
          </a:ln>
        </p:spPr>
      </p:sp>
      <p:sp>
        <p:nvSpPr>
          <p:cNvPr id="612" name="Google Shape;612;p47"/>
          <p:cNvSpPr txBox="1"/>
          <p:nvPr/>
        </p:nvSpPr>
        <p:spPr>
          <a:xfrm>
            <a:off x="152400" y="9797500"/>
            <a:ext cx="6773700" cy="430800"/>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0" i="0" lang="en-US" sz="2799" u="none" cap="none" strike="noStrike">
                <a:solidFill>
                  <a:srgbClr val="000000"/>
                </a:solidFill>
                <a:latin typeface="Arial"/>
                <a:ea typeface="Arial"/>
                <a:cs typeface="Arial"/>
                <a:sym typeface="Arial"/>
              </a:rPr>
              <a:t>©202</a:t>
            </a:r>
            <a:r>
              <a:rPr lang="en-US" sz="2799"/>
              <a:t>6</a:t>
            </a:r>
            <a:r>
              <a:rPr b="0" i="0" lang="en-US" sz="2799" u="none" cap="none" strike="noStrike">
                <a:solidFill>
                  <a:srgbClr val="000000"/>
                </a:solidFill>
                <a:latin typeface="Arial"/>
                <a:ea typeface="Arial"/>
                <a:cs typeface="Arial"/>
                <a:sym typeface="Arial"/>
              </a:rPr>
              <a:t> Pencil Box Solutions</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