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10287000" cx="18288000"/>
  <p:notesSz cx="6858000" cy="9144000"/>
  <p:embeddedFontLst>
    <p:embeddedFont>
      <p:font typeface="Patrick Hand"/>
      <p:regular r:id="rId40"/>
    </p:embeddedFont>
    <p:embeddedFont>
      <p:font typeface="Poppins"/>
      <p:regular r:id="rId41"/>
      <p:bold r:id="rId42"/>
      <p:italic r:id="rId43"/>
      <p:boldItalic r:id="rId44"/>
    </p:embeddedFont>
    <p:embeddedFont>
      <p:font typeface="Montserrat"/>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atrickHand-regular.fntdata"/><Relationship Id="rId20" Type="http://schemas.openxmlformats.org/officeDocument/2006/relationships/slide" Target="slides/slide15.xml"/><Relationship Id="rId42" Type="http://schemas.openxmlformats.org/officeDocument/2006/relationships/font" Target="fonts/Poppins-bold.fntdata"/><Relationship Id="rId41" Type="http://schemas.openxmlformats.org/officeDocument/2006/relationships/font" Target="fonts/Poppins-regular.fntdata"/><Relationship Id="rId22" Type="http://schemas.openxmlformats.org/officeDocument/2006/relationships/slide" Target="slides/slide17.xml"/><Relationship Id="rId44" Type="http://schemas.openxmlformats.org/officeDocument/2006/relationships/font" Target="fonts/Poppins-boldItalic.fntdata"/><Relationship Id="rId21" Type="http://schemas.openxmlformats.org/officeDocument/2006/relationships/slide" Target="slides/slide16.xml"/><Relationship Id="rId43" Type="http://schemas.openxmlformats.org/officeDocument/2006/relationships/font" Target="fonts/Poppins-italic.fntdata"/><Relationship Id="rId24" Type="http://schemas.openxmlformats.org/officeDocument/2006/relationships/slide" Target="slides/slide19.xml"/><Relationship Id="rId46" Type="http://schemas.openxmlformats.org/officeDocument/2006/relationships/font" Target="fonts/Montserrat-bold.fntdata"/><Relationship Id="rId23" Type="http://schemas.openxmlformats.org/officeDocument/2006/relationships/slide" Target="slides/slide18.xml"/><Relationship Id="rId45" Type="http://schemas.openxmlformats.org/officeDocument/2006/relationships/font" Target="fonts/Montserrat-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8" Type="http://schemas.openxmlformats.org/officeDocument/2006/relationships/font" Target="fonts/Montserrat-boldItalic.fntdata"/><Relationship Id="rId25" Type="http://schemas.openxmlformats.org/officeDocument/2006/relationships/slide" Target="slides/slide20.xml"/><Relationship Id="rId47" Type="http://schemas.openxmlformats.org/officeDocument/2006/relationships/font" Target="fonts/Montserrat-italic.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3fa3ab8eac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g3fa3ab8eac2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4.jpg"/><Relationship Id="rId5"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jpg"/><Relationship Id="rId4" Type="http://schemas.openxmlformats.org/officeDocument/2006/relationships/image" Target="../media/image19.png"/><Relationship Id="rId5" Type="http://schemas.openxmlformats.org/officeDocument/2006/relationships/image" Target="../media/image16.png"/></Relationships>
</file>

<file path=ppt/slides/_rels/slide3.xml.rels><?xml version="1.0" encoding="UTF-8" standalone="yes"?><Relationships xmlns="http://schemas.openxmlformats.org/package/2006/relationships"><Relationship Id="rId11" Type="http://schemas.openxmlformats.org/officeDocument/2006/relationships/hyperlink" Target="https://pencilboxsolutions.org/videos/lets-face-it-game-show-with-chip-chipperton-episode-3/" TargetMode="External"/><Relationship Id="rId10" Type="http://schemas.openxmlformats.org/officeDocument/2006/relationships/hyperlink" Target="https://pencilboxsolutions.org/videos/lets-face-it-game-show-with-host-chip-chipperton/" TargetMode="External"/><Relationship Id="rId13" Type="http://schemas.openxmlformats.org/officeDocument/2006/relationships/hyperlink" Target="https://pencilboxsolutions.org/videos/the-bodys-stoplight/" TargetMode="External"/><Relationship Id="rId12" Type="http://schemas.openxmlformats.org/officeDocument/2006/relationships/hyperlink" Target="https://pencilboxsolutions.org/videos/lets-face-it-game-show-with-chip-chipperton-episode-3/" TargetMode="External"/><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jpg"/><Relationship Id="rId4" Type="http://schemas.openxmlformats.org/officeDocument/2006/relationships/image" Target="../media/image7.jpg"/><Relationship Id="rId9" Type="http://schemas.openxmlformats.org/officeDocument/2006/relationships/hyperlink" Target="https://pencilboxsolutions.org/videos/lets-face-it-game-show-with-host-chip-chipperton/" TargetMode="External"/><Relationship Id="rId15" Type="http://schemas.openxmlformats.org/officeDocument/2006/relationships/hyperlink" Target="https://pencilboxsolutions.org/videos/whats-bugging-you/" TargetMode="External"/><Relationship Id="rId14" Type="http://schemas.openxmlformats.org/officeDocument/2006/relationships/hyperlink" Target="https://pencilboxsolutions.org/videos/the-bodys-stoplight/" TargetMode="External"/><Relationship Id="rId5" Type="http://schemas.openxmlformats.org/officeDocument/2006/relationships/image" Target="../media/image10.jpg"/><Relationship Id="rId6" Type="http://schemas.openxmlformats.org/officeDocument/2006/relationships/image" Target="../media/image3.jpg"/><Relationship Id="rId7" Type="http://schemas.openxmlformats.org/officeDocument/2006/relationships/image" Target="../media/image12.jpg"/><Relationship Id="rId8" Type="http://schemas.openxmlformats.org/officeDocument/2006/relationships/image" Target="../media/image1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11.png"/><Relationship Id="rId9" Type="http://schemas.openxmlformats.org/officeDocument/2006/relationships/image" Target="../media/image8.png"/><Relationship Id="rId5" Type="http://schemas.openxmlformats.org/officeDocument/2006/relationships/image" Target="../media/image20.png"/><Relationship Id="rId6" Type="http://schemas.openxmlformats.org/officeDocument/2006/relationships/image" Target="../media/image15.png"/><Relationship Id="rId7" Type="http://schemas.openxmlformats.org/officeDocument/2006/relationships/image" Target="../media/image5.png"/><Relationship Id="rId8"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jpg"/><Relationship Id="rId4" Type="http://schemas.openxmlformats.org/officeDocument/2006/relationships/hyperlink" Target="https://pencilboxsolutions.org/videos/lets-face-it-game-show-with-host-chip-chipperton/" TargetMode="External"/><Relationship Id="rId5" Type="http://schemas.openxmlformats.org/officeDocument/2006/relationships/image" Target="../media/image30.png"/></Relationships>
</file>

<file path=ppt/slides/_rels/slide7.xml.rels><?xml version="1.0" encoding="UTF-8" standalone="yes"?><Relationships xmlns="http://schemas.openxmlformats.org/package/2006/relationships"><Relationship Id="rId10" Type="http://schemas.openxmlformats.org/officeDocument/2006/relationships/image" Target="../media/image22.png"/><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jpg"/><Relationship Id="rId4" Type="http://schemas.openxmlformats.org/officeDocument/2006/relationships/image" Target="../media/image24.png"/><Relationship Id="rId9" Type="http://schemas.openxmlformats.org/officeDocument/2006/relationships/hyperlink" Target="https://www.dianealber.com/products/copy-of-a-little-spot-of-emotion-box-set-8-books-anger-anxiety-peaceful-happiness-sadness-confidence-love-scribble-emotion" TargetMode="External"/><Relationship Id="rId5" Type="http://schemas.openxmlformats.org/officeDocument/2006/relationships/hyperlink" Target="https://www.dianealber.com/products/copy-of-a-little-spot-of-emotion-box-set-8-books-anger-anxiety-peaceful-happiness-sadness-confidence-love-scribble-emotion" TargetMode="External"/><Relationship Id="rId6" Type="http://schemas.openxmlformats.org/officeDocument/2006/relationships/hyperlink" Target="https://www.dianealber.com/products/copy-of-a-little-spot-of-emotion-box-set-8-books-anger-anxiety-peaceful-happiness-sadness-confidence-love-scribble-emotion" TargetMode="External"/><Relationship Id="rId7" Type="http://schemas.openxmlformats.org/officeDocument/2006/relationships/image" Target="../media/image32.png"/><Relationship Id="rId8" Type="http://schemas.openxmlformats.org/officeDocument/2006/relationships/hyperlink" Target="https://www.dianealber.com/products/copy-of-a-little-spot-of-emotion-box-set-8-books-anger-anxiety-peaceful-happiness-sadness-confidence-love-scribble-emotion"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jpg"/><Relationship Id="rId4" Type="http://schemas.openxmlformats.org/officeDocument/2006/relationships/image" Target="../media/image21.png"/><Relationship Id="rId5" Type="http://schemas.openxmlformats.org/officeDocument/2006/relationships/image" Target="../media/image18.png"/><Relationship Id="rId6"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jp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jpg"/><Relationship Id="rId4" Type="http://schemas.openxmlformats.org/officeDocument/2006/relationships/hyperlink" Target="https://pencilboxsolutions.org/videos/lets-face-it-game-show-with-host-chip-chipperton/" TargetMode="External"/><Relationship Id="rId5"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jpg"/><Relationship Id="rId4" Type="http://schemas.openxmlformats.org/officeDocument/2006/relationships/image" Target="../media/image26.png"/><Relationship Id="rId9" Type="http://schemas.openxmlformats.org/officeDocument/2006/relationships/image" Target="../media/image36.png"/><Relationship Id="rId5" Type="http://schemas.openxmlformats.org/officeDocument/2006/relationships/image" Target="../media/image14.png"/><Relationship Id="rId6" Type="http://schemas.openxmlformats.org/officeDocument/2006/relationships/image" Target="../media/image25.png"/><Relationship Id="rId7" Type="http://schemas.openxmlformats.org/officeDocument/2006/relationships/image" Target="../media/image34.png"/><Relationship Id="rId8"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6.jpg"/><Relationship Id="rId4" Type="http://schemas.openxmlformats.org/officeDocument/2006/relationships/image" Target="../media/image28.png"/><Relationship Id="rId5" Type="http://schemas.openxmlformats.org/officeDocument/2006/relationships/image" Target="../media/image39.png"/><Relationship Id="rId6" Type="http://schemas.openxmlformats.org/officeDocument/2006/relationships/image" Target="../media/image4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jpg"/><Relationship Id="rId4" Type="http://schemas.openxmlformats.org/officeDocument/2006/relationships/hyperlink" Target="https://pencilboxsolutions.org/videos/size-of-our-problem-and-size-of-our-reaction/" TargetMode="External"/><Relationship Id="rId9" Type="http://schemas.openxmlformats.org/officeDocument/2006/relationships/image" Target="../media/image44.png"/><Relationship Id="rId5" Type="http://schemas.openxmlformats.org/officeDocument/2006/relationships/image" Target="../media/image51.png"/><Relationship Id="rId6" Type="http://schemas.openxmlformats.org/officeDocument/2006/relationships/hyperlink" Target="https://pencilboxsolutions.org/videos/all-thats-inside-of-me-song/" TargetMode="External"/><Relationship Id="rId7" Type="http://schemas.openxmlformats.org/officeDocument/2006/relationships/image" Target="../media/image18.png"/><Relationship Id="rId8" Type="http://schemas.openxmlformats.org/officeDocument/2006/relationships/hyperlink" Target="https://pencilboxsolutions.org/videos/4-7-8-breath/"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6.jp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6.jpg"/><Relationship Id="rId4" Type="http://schemas.openxmlformats.org/officeDocument/2006/relationships/image" Target="../media/image38.jpg"/><Relationship Id="rId5" Type="http://schemas.openxmlformats.org/officeDocument/2006/relationships/hyperlink" Target="https://pencilboxsolutions.org/videos/lets-face-it-game-show-with-chip-chipperton-episode-3/" TargetMode="External"/><Relationship Id="rId6" Type="http://schemas.openxmlformats.org/officeDocument/2006/relationships/hyperlink" Target="https://pencilboxsolutions.org/videos/lets-face-it-game-show-with-chip-chipperton-episode-3/" TargetMode="External"/><Relationship Id="rId7" Type="http://schemas.openxmlformats.org/officeDocument/2006/relationships/hyperlink" Target="https://pencilboxsolutions.org/videos/lets-face-it-game-show-with-chip-chipperton-episode-3/" TargetMode="External"/><Relationship Id="rId8"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6.jpg"/><Relationship Id="rId4" Type="http://schemas.openxmlformats.org/officeDocument/2006/relationships/image" Target="../media/image37.png"/><Relationship Id="rId5" Type="http://schemas.openxmlformats.org/officeDocument/2006/relationships/image" Target="../media/image48.png"/><Relationship Id="rId6" Type="http://schemas.openxmlformats.org/officeDocument/2006/relationships/image" Target="../media/image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6.jp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6.jpg"/><Relationship Id="rId4" Type="http://schemas.openxmlformats.org/officeDocument/2006/relationships/image" Target="../media/image12.jpg"/><Relationship Id="rId5" Type="http://schemas.openxmlformats.org/officeDocument/2006/relationships/hyperlink" Target="https://pencilboxsolutions.org/videos/the-bodys-stoplight/" TargetMode="External"/><Relationship Id="rId6" Type="http://schemas.openxmlformats.org/officeDocument/2006/relationships/hyperlink" Target="https://pencilboxsolutions.org/videos/the-bodys-stoplight/" TargetMode="External"/><Relationship Id="rId7" Type="http://schemas.openxmlformats.org/officeDocument/2006/relationships/hyperlink" Target="https://pencilboxsolutions.org/videos/the-bodys-stoplight/"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6.jpg"/><Relationship Id="rId4" Type="http://schemas.openxmlformats.org/officeDocument/2006/relationships/image" Target="../media/image45.png"/><Relationship Id="rId5" Type="http://schemas.openxmlformats.org/officeDocument/2006/relationships/image" Target="../media/image46.png"/><Relationship Id="rId6" Type="http://schemas.openxmlformats.org/officeDocument/2006/relationships/image" Target="../media/image5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6.jpg"/><Relationship Id="rId4" Type="http://schemas.openxmlformats.org/officeDocument/2006/relationships/image" Target="../media/image49.png"/><Relationship Id="rId5" Type="http://schemas.openxmlformats.org/officeDocument/2006/relationships/image" Target="../media/image52.png"/><Relationship Id="rId6" Type="http://schemas.openxmlformats.org/officeDocument/2006/relationships/image" Target="../media/image47.png"/><Relationship Id="rId7" Type="http://schemas.openxmlformats.org/officeDocument/2006/relationships/image" Target="../media/image4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6.jpg"/><Relationship Id="rId4" Type="http://schemas.openxmlformats.org/officeDocument/2006/relationships/image" Target="../media/image49.png"/><Relationship Id="rId5" Type="http://schemas.openxmlformats.org/officeDocument/2006/relationships/image" Target="../media/image52.png"/><Relationship Id="rId6" Type="http://schemas.openxmlformats.org/officeDocument/2006/relationships/image" Target="../media/image47.png"/><Relationship Id="rId7" Type="http://schemas.openxmlformats.org/officeDocument/2006/relationships/image" Target="../media/image4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6.jpg"/><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6.jp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6.jpg"/><Relationship Id="rId4" Type="http://schemas.openxmlformats.org/officeDocument/2006/relationships/image" Target="../media/image60.jpg"/><Relationship Id="rId5" Type="http://schemas.openxmlformats.org/officeDocument/2006/relationships/hyperlink" Target="https://pencilboxsolutions.org/videos/whats-bugging-you/"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6.jpg"/><Relationship Id="rId4" Type="http://schemas.openxmlformats.org/officeDocument/2006/relationships/image" Target="../media/image57.png"/><Relationship Id="rId5" Type="http://schemas.openxmlformats.org/officeDocument/2006/relationships/image" Target="../media/image59.png"/><Relationship Id="rId6" Type="http://schemas.openxmlformats.org/officeDocument/2006/relationships/image" Target="../media/image5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6.jp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5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6.jpg"/><Relationship Id="rId4" Type="http://schemas.openxmlformats.org/officeDocument/2006/relationships/hyperlink" Target="http://pickerwheel.com"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png"/><Relationship Id="rId4"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83" name="Shape 83"/>
        <p:cNvGrpSpPr/>
        <p:nvPr/>
      </p:nvGrpSpPr>
      <p:grpSpPr>
        <a:xfrm>
          <a:off x="0" y="0"/>
          <a:ext cx="0" cy="0"/>
          <a:chOff x="0" y="0"/>
          <a:chExt cx="0" cy="0"/>
        </a:xfrm>
      </p:grpSpPr>
      <p:grpSp>
        <p:nvGrpSpPr>
          <p:cNvPr id="84" name="Google Shape;84;p13"/>
          <p:cNvGrpSpPr/>
          <p:nvPr/>
        </p:nvGrpSpPr>
        <p:grpSpPr>
          <a:xfrm>
            <a:off x="2922239" y="11"/>
            <a:ext cx="12897520" cy="17734090"/>
            <a:chOff x="0" y="0"/>
            <a:chExt cx="17196693" cy="23645453"/>
          </a:xfrm>
        </p:grpSpPr>
        <p:sp>
          <p:nvSpPr>
            <p:cNvPr id="85" name="Google Shape;85;p13"/>
            <p:cNvSpPr/>
            <p:nvPr/>
          </p:nvSpPr>
          <p:spPr>
            <a:xfrm>
              <a:off x="0" y="0"/>
              <a:ext cx="17196693" cy="23645453"/>
            </a:xfrm>
            <a:custGeom>
              <a:rect b="b" l="l" r="r" t="t"/>
              <a:pathLst>
                <a:path extrusionOk="0" h="23645453" w="17196693">
                  <a:moveTo>
                    <a:pt x="0" y="0"/>
                  </a:moveTo>
                  <a:lnTo>
                    <a:pt x="17196693" y="0"/>
                  </a:lnTo>
                  <a:lnTo>
                    <a:pt x="17196693" y="23645453"/>
                  </a:lnTo>
                  <a:lnTo>
                    <a:pt x="0" y="23645453"/>
                  </a:lnTo>
                  <a:lnTo>
                    <a:pt x="0" y="0"/>
                  </a:lnTo>
                  <a:close/>
                </a:path>
              </a:pathLst>
            </a:custGeom>
            <a:blipFill rotWithShape="1">
              <a:blip r:embed="rId3">
                <a:alphaModFix/>
              </a:blip>
              <a:stretch>
                <a:fillRect b="0" l="0" r="0" t="0"/>
              </a:stretch>
            </a:blipFill>
            <a:ln>
              <a:noFill/>
            </a:ln>
          </p:spPr>
        </p:sp>
        <p:grpSp>
          <p:nvGrpSpPr>
            <p:cNvPr id="86" name="Google Shape;86;p13"/>
            <p:cNvGrpSpPr/>
            <p:nvPr/>
          </p:nvGrpSpPr>
          <p:grpSpPr>
            <a:xfrm rot="-102414">
              <a:off x="4363843" y="5486067"/>
              <a:ext cx="8267607" cy="1359025"/>
              <a:chOff x="-58424" y="-2863637"/>
              <a:chExt cx="11797642" cy="1939290"/>
            </a:xfrm>
          </p:grpSpPr>
          <p:sp>
            <p:nvSpPr>
              <p:cNvPr id="87" name="Google Shape;87;p13"/>
              <p:cNvSpPr/>
              <p:nvPr/>
            </p:nvSpPr>
            <p:spPr>
              <a:xfrm>
                <a:off x="-45700" y="-2850936"/>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5079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3"/>
              <p:cNvSpPr/>
              <p:nvPr/>
            </p:nvSpPr>
            <p:spPr>
              <a:xfrm>
                <a:off x="-58424" y="-2863637"/>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5079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13"/>
            <p:cNvSpPr txBox="1"/>
            <p:nvPr/>
          </p:nvSpPr>
          <p:spPr>
            <a:xfrm rot="-102390">
              <a:off x="4619178" y="5742527"/>
              <a:ext cx="7756940" cy="846075"/>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4123" u="none" cap="none" strike="noStrike">
                  <a:solidFill>
                    <a:srgbClr val="FFFFFF"/>
                  </a:solidFill>
                  <a:latin typeface="Poppins"/>
                  <a:ea typeface="Poppins"/>
                  <a:cs typeface="Poppins"/>
                  <a:sym typeface="Poppins"/>
                </a:rPr>
                <a:t>Week T</a:t>
              </a:r>
              <a:r>
                <a:rPr lang="en-US" sz="4123">
                  <a:solidFill>
                    <a:srgbClr val="FFFFFF"/>
                  </a:solidFill>
                  <a:latin typeface="Poppins"/>
                  <a:ea typeface="Poppins"/>
                  <a:cs typeface="Poppins"/>
                  <a:sym typeface="Poppins"/>
                </a:rPr>
                <a:t>w</a:t>
              </a:r>
              <a:r>
                <a:rPr i="0" lang="en-US" sz="4123" u="none" cap="none" strike="noStrike">
                  <a:solidFill>
                    <a:srgbClr val="FFFFFF"/>
                  </a:solidFill>
                  <a:latin typeface="Poppins"/>
                  <a:ea typeface="Poppins"/>
                  <a:cs typeface="Poppins"/>
                  <a:sym typeface="Poppins"/>
                </a:rPr>
                <a:t>o</a:t>
              </a:r>
              <a:endParaRPr>
                <a:latin typeface="Poppins"/>
                <a:ea typeface="Poppins"/>
                <a:cs typeface="Poppins"/>
                <a:sym typeface="Poppins"/>
              </a:endParaRPr>
            </a:p>
          </p:txBody>
        </p:sp>
        <p:grpSp>
          <p:nvGrpSpPr>
            <p:cNvPr id="90" name="Google Shape;90;p13"/>
            <p:cNvGrpSpPr/>
            <p:nvPr/>
          </p:nvGrpSpPr>
          <p:grpSpPr>
            <a:xfrm rot="649593">
              <a:off x="12182106" y="1679618"/>
              <a:ext cx="4234350" cy="4215498"/>
              <a:chOff x="-33258" y="-75"/>
              <a:chExt cx="14906544" cy="14840178"/>
            </a:xfrm>
          </p:grpSpPr>
          <p:sp>
            <p:nvSpPr>
              <p:cNvPr id="91" name="Google Shape;91;p13"/>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3"/>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4">
                  <a:alphaModFix/>
                </a:blip>
                <a:stretch>
                  <a:fillRect b="0" l="-8249" r="-824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 name="Google Shape;94;p13"/>
            <p:cNvSpPr/>
            <p:nvPr/>
          </p:nvSpPr>
          <p:spPr>
            <a:xfrm>
              <a:off x="8993455" y="7377097"/>
              <a:ext cx="4942469" cy="7302386"/>
            </a:xfrm>
            <a:custGeom>
              <a:rect b="b" l="l" r="r" t="t"/>
              <a:pathLst>
                <a:path extrusionOk="0" h="7302386" w="4942469">
                  <a:moveTo>
                    <a:pt x="0" y="0"/>
                  </a:moveTo>
                  <a:lnTo>
                    <a:pt x="4942469" y="0"/>
                  </a:lnTo>
                  <a:lnTo>
                    <a:pt x="4942469" y="7302386"/>
                  </a:lnTo>
                  <a:lnTo>
                    <a:pt x="0" y="7302386"/>
                  </a:lnTo>
                  <a:lnTo>
                    <a:pt x="0" y="0"/>
                  </a:lnTo>
                  <a:close/>
                </a:path>
              </a:pathLst>
            </a:custGeom>
            <a:blipFill rotWithShape="1">
              <a:blip r:embed="rId5">
                <a:alphaModFix/>
              </a:blip>
              <a:stretch>
                <a:fillRect b="0" l="0" r="0" t="0"/>
              </a:stretch>
            </a:blipFill>
            <a:ln>
              <a:noFill/>
            </a:ln>
          </p:spPr>
        </p:sp>
        <p:sp>
          <p:nvSpPr>
            <p:cNvPr id="95" name="Google Shape;95;p13"/>
            <p:cNvSpPr txBox="1"/>
            <p:nvPr/>
          </p:nvSpPr>
          <p:spPr>
            <a:xfrm>
              <a:off x="4343015" y="2838786"/>
              <a:ext cx="8510700" cy="2115300"/>
            </a:xfrm>
            <a:prstGeom prst="rect">
              <a:avLst/>
            </a:prstGeom>
            <a:noFill/>
            <a:ln>
              <a:noFill/>
            </a:ln>
          </p:spPr>
          <p:txBody>
            <a:bodyPr anchorCtr="0" anchor="t" bIns="0" lIns="0" spcFirstLastPara="1" rIns="0" wrap="square" tIns="0">
              <a:spAutoFit/>
            </a:bodyPr>
            <a:lstStyle/>
            <a:p>
              <a:pPr indent="0" lvl="0" marL="0" marR="0" rtl="0" algn="ctr">
                <a:lnSpc>
                  <a:spcPct val="112998"/>
                </a:lnSpc>
                <a:spcBef>
                  <a:spcPts val="0"/>
                </a:spcBef>
                <a:spcAft>
                  <a:spcPts val="0"/>
                </a:spcAft>
                <a:buNone/>
              </a:pPr>
              <a:r>
                <a:rPr i="0" lang="en-US" sz="4839" u="none" cap="none" strike="noStrike">
                  <a:solidFill>
                    <a:srgbClr val="000000"/>
                  </a:solidFill>
                  <a:latin typeface="Poppins"/>
                  <a:ea typeface="Poppins"/>
                  <a:cs typeface="Poppins"/>
                  <a:sym typeface="Poppins"/>
                </a:rPr>
                <a:t>Morning Meeting Guide</a:t>
              </a:r>
              <a:endParaRPr sz="1300">
                <a:latin typeface="Poppins"/>
                <a:ea typeface="Poppins"/>
                <a:cs typeface="Poppins"/>
                <a:sym typeface="Poppins"/>
              </a:endParaRPr>
            </a:p>
          </p:txBody>
        </p:sp>
      </p:grpSp>
      <p:sp>
        <p:nvSpPr>
          <p:cNvPr id="96" name="Google Shape;96;p13"/>
          <p:cNvSpPr txBox="1"/>
          <p:nvPr/>
        </p:nvSpPr>
        <p:spPr>
          <a:xfrm>
            <a:off x="0" y="98152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100" name="Shape 100"/>
        <p:cNvGrpSpPr/>
        <p:nvPr/>
      </p:nvGrpSpPr>
      <p:grpSpPr>
        <a:xfrm>
          <a:off x="0" y="0"/>
          <a:ext cx="0" cy="0"/>
          <a:chOff x="0" y="0"/>
          <a:chExt cx="0" cy="0"/>
        </a:xfrm>
      </p:grpSpPr>
      <p:sp>
        <p:nvSpPr>
          <p:cNvPr id="101" name="Google Shape;101;p14"/>
          <p:cNvSpPr/>
          <p:nvPr/>
        </p:nvSpPr>
        <p:spPr>
          <a:xfrm>
            <a:off x="1326702" y="1313738"/>
            <a:ext cx="15932598" cy="8237254"/>
          </a:xfrm>
          <a:custGeom>
            <a:rect b="b" l="l" r="r" t="t"/>
            <a:pathLst>
              <a:path extrusionOk="0" h="8237254" w="15932598">
                <a:moveTo>
                  <a:pt x="0" y="0"/>
                </a:moveTo>
                <a:lnTo>
                  <a:pt x="15932598" y="0"/>
                </a:lnTo>
                <a:lnTo>
                  <a:pt x="15932598" y="8237253"/>
                </a:lnTo>
                <a:lnTo>
                  <a:pt x="0" y="8237253"/>
                </a:lnTo>
                <a:lnTo>
                  <a:pt x="0" y="0"/>
                </a:lnTo>
                <a:close/>
              </a:path>
            </a:pathLst>
          </a:custGeom>
          <a:blipFill rotWithShape="1">
            <a:blip r:embed="rId3">
              <a:alphaModFix/>
            </a:blip>
            <a:stretch>
              <a:fillRect b="-4519" l="0" r="0" t="-11533"/>
            </a:stretch>
          </a:blipFill>
          <a:ln>
            <a:noFill/>
          </a:ln>
        </p:spPr>
      </p:sp>
      <p:sp>
        <p:nvSpPr>
          <p:cNvPr id="102" name="Google Shape;102;p14"/>
          <p:cNvSpPr txBox="1"/>
          <p:nvPr/>
        </p:nvSpPr>
        <p:spPr>
          <a:xfrm>
            <a:off x="1963103" y="2360979"/>
            <a:ext cx="14768700" cy="7077300"/>
          </a:xfrm>
          <a:prstGeom prst="rect">
            <a:avLst/>
          </a:prstGeom>
          <a:noFill/>
          <a:ln>
            <a:noFill/>
          </a:ln>
        </p:spPr>
        <p:txBody>
          <a:bodyPr anchorCtr="0" anchor="t" bIns="0" lIns="0" spcFirstLastPara="1" rIns="0" wrap="square" tIns="0">
            <a:spAutoFit/>
          </a:bodyPr>
          <a:lstStyle/>
          <a:p>
            <a:pPr indent="0" lvl="0" marL="0" marR="0" rtl="0" algn="l">
              <a:lnSpc>
                <a:spcPct val="159983"/>
              </a:lnSpc>
              <a:spcBef>
                <a:spcPts val="0"/>
              </a:spcBef>
              <a:spcAft>
                <a:spcPts val="0"/>
              </a:spcAft>
              <a:buNone/>
            </a:pPr>
            <a:r>
              <a:rPr i="0" lang="en-US" sz="2986" u="none" cap="none" strike="noStrike">
                <a:solidFill>
                  <a:srgbClr val="000000"/>
                </a:solidFill>
                <a:latin typeface="Poppins"/>
                <a:ea typeface="Poppins"/>
                <a:cs typeface="Poppins"/>
                <a:sym typeface="Poppins"/>
              </a:rPr>
              <a:t>Welcome to Week Two—the week when real personalities start to peek out, routines get tested, and those “honeymoon vibes” may begin to fade. This is not a sign that things are going wrong. It’s a sign that your students are starting to feel safe enough to be themselves.</a:t>
            </a:r>
            <a:endParaRPr sz="800">
              <a:latin typeface="Poppins"/>
              <a:ea typeface="Poppins"/>
              <a:cs typeface="Poppins"/>
              <a:sym typeface="Poppins"/>
            </a:endParaRPr>
          </a:p>
          <a:p>
            <a:pPr indent="0" lvl="0" marL="0" marR="0" rtl="0" algn="l">
              <a:lnSpc>
                <a:spcPct val="159983"/>
              </a:lnSpc>
              <a:spcBef>
                <a:spcPts val="0"/>
              </a:spcBef>
              <a:spcAft>
                <a:spcPts val="0"/>
              </a:spcAft>
              <a:buNone/>
            </a:pPr>
            <a:r>
              <a:rPr i="0" lang="en-US" sz="2986" u="none" cap="none" strike="noStrike">
                <a:solidFill>
                  <a:srgbClr val="000000"/>
                </a:solidFill>
                <a:latin typeface="Poppins"/>
                <a:ea typeface="Poppins"/>
                <a:cs typeface="Poppins"/>
                <a:sym typeface="Poppins"/>
              </a:rPr>
              <a:t>The behaviors you see now are not barriers—they're invitations. Invitations to teach, to guide, to connect. Keep showing up with consistency, compassion, and calm. You are building something lasting, even when it feels messy.</a:t>
            </a:r>
            <a:endParaRPr sz="800">
              <a:latin typeface="Poppins"/>
              <a:ea typeface="Poppins"/>
              <a:cs typeface="Poppins"/>
              <a:sym typeface="Poppins"/>
            </a:endParaRPr>
          </a:p>
          <a:p>
            <a:pPr indent="0" lvl="0" marL="0" marR="0" rtl="0" algn="l">
              <a:lnSpc>
                <a:spcPct val="159983"/>
              </a:lnSpc>
              <a:spcBef>
                <a:spcPts val="0"/>
              </a:spcBef>
              <a:spcAft>
                <a:spcPts val="0"/>
              </a:spcAft>
              <a:buNone/>
            </a:pPr>
            <a:r>
              <a:rPr i="0" lang="en-US" sz="2986" u="none" cap="none" strike="noStrike">
                <a:solidFill>
                  <a:srgbClr val="000000"/>
                </a:solidFill>
                <a:latin typeface="Poppins"/>
                <a:ea typeface="Poppins"/>
                <a:cs typeface="Poppins"/>
                <a:sym typeface="Poppins"/>
              </a:rPr>
              <a:t>Your patience today is planting peace for tomorrow. You've got this—and more importantly, your students have YOU impacting their lives.</a:t>
            </a:r>
            <a:endParaRPr sz="800">
              <a:latin typeface="Poppins"/>
              <a:ea typeface="Poppins"/>
              <a:cs typeface="Poppins"/>
              <a:sym typeface="Poppins"/>
            </a:endParaRPr>
          </a:p>
          <a:p>
            <a:pPr indent="0" lvl="0" marL="0" marR="0" rtl="0" algn="r">
              <a:lnSpc>
                <a:spcPct val="159983"/>
              </a:lnSpc>
              <a:spcBef>
                <a:spcPts val="0"/>
              </a:spcBef>
              <a:spcAft>
                <a:spcPts val="0"/>
              </a:spcAft>
              <a:buNone/>
            </a:pPr>
            <a:r>
              <a:rPr i="0" lang="en-US" sz="2986" u="none" cap="none" strike="noStrike">
                <a:solidFill>
                  <a:srgbClr val="000000"/>
                </a:solidFill>
                <a:latin typeface="Poppins"/>
                <a:ea typeface="Poppins"/>
                <a:cs typeface="Poppins"/>
                <a:sym typeface="Poppins"/>
              </a:rPr>
              <a:t>Greta and the Pencil Box Team</a:t>
            </a:r>
            <a:endParaRPr sz="800">
              <a:latin typeface="Poppins"/>
              <a:ea typeface="Poppins"/>
              <a:cs typeface="Poppins"/>
              <a:sym typeface="Poppins"/>
            </a:endParaRPr>
          </a:p>
        </p:txBody>
      </p:sp>
      <p:sp>
        <p:nvSpPr>
          <p:cNvPr id="103" name="Google Shape;103;p14"/>
          <p:cNvSpPr/>
          <p:nvPr/>
        </p:nvSpPr>
        <p:spPr>
          <a:xfrm>
            <a:off x="9972760" y="8883723"/>
            <a:ext cx="875106" cy="667268"/>
          </a:xfrm>
          <a:custGeom>
            <a:rect b="b" l="l" r="r" t="t"/>
            <a:pathLst>
              <a:path extrusionOk="0" h="667268" w="875106">
                <a:moveTo>
                  <a:pt x="0" y="0"/>
                </a:moveTo>
                <a:lnTo>
                  <a:pt x="875105" y="0"/>
                </a:lnTo>
                <a:lnTo>
                  <a:pt x="875105" y="667268"/>
                </a:lnTo>
                <a:lnTo>
                  <a:pt x="0" y="667268"/>
                </a:lnTo>
                <a:lnTo>
                  <a:pt x="0" y="0"/>
                </a:lnTo>
                <a:close/>
              </a:path>
            </a:pathLst>
          </a:custGeom>
          <a:blipFill rotWithShape="1">
            <a:blip r:embed="rId4">
              <a:alphaModFix/>
            </a:blip>
            <a:stretch>
              <a:fillRect b="0" l="0" r="0" t="0"/>
            </a:stretch>
          </a:blipFill>
          <a:ln>
            <a:noFill/>
          </a:ln>
        </p:spPr>
      </p:sp>
      <p:sp>
        <p:nvSpPr>
          <p:cNvPr id="104" name="Google Shape;104;p14"/>
          <p:cNvSpPr/>
          <p:nvPr/>
        </p:nvSpPr>
        <p:spPr>
          <a:xfrm rot="461579">
            <a:off x="14982535" y="408428"/>
            <a:ext cx="2927994" cy="2583955"/>
          </a:xfrm>
          <a:custGeom>
            <a:rect b="b" l="l" r="r" t="t"/>
            <a:pathLst>
              <a:path extrusionOk="0" h="2583955" w="2927994">
                <a:moveTo>
                  <a:pt x="0" y="0"/>
                </a:moveTo>
                <a:lnTo>
                  <a:pt x="2927994" y="0"/>
                </a:lnTo>
                <a:lnTo>
                  <a:pt x="2927994" y="2583955"/>
                </a:lnTo>
                <a:lnTo>
                  <a:pt x="0" y="2583955"/>
                </a:lnTo>
                <a:lnTo>
                  <a:pt x="0" y="0"/>
                </a:lnTo>
                <a:close/>
              </a:path>
            </a:pathLst>
          </a:custGeom>
          <a:blipFill rotWithShape="1">
            <a:blip r:embed="rId5">
              <a:alphaModFix/>
            </a:blip>
            <a:stretch>
              <a:fillRect b="0" l="0" r="0" t="0"/>
            </a:stretch>
          </a:blipFill>
          <a:ln>
            <a:noFill/>
          </a:ln>
        </p:spPr>
      </p:sp>
      <p:sp>
        <p:nvSpPr>
          <p:cNvPr id="105" name="Google Shape;105;p14"/>
          <p:cNvSpPr txBox="1"/>
          <p:nvPr/>
        </p:nvSpPr>
        <p:spPr>
          <a:xfrm>
            <a:off x="4787612" y="1350861"/>
            <a:ext cx="9219699" cy="813388"/>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Morning Meetings</a:t>
            </a:r>
            <a:endParaRPr/>
          </a:p>
        </p:txBody>
      </p:sp>
      <p:sp>
        <p:nvSpPr>
          <p:cNvPr id="106" name="Google Shape;106;p14"/>
          <p:cNvSpPr txBox="1"/>
          <p:nvPr/>
        </p:nvSpPr>
        <p:spPr>
          <a:xfrm>
            <a:off x="152400" y="9749875"/>
            <a:ext cx="78714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110" name="Shape 110"/>
        <p:cNvGrpSpPr/>
        <p:nvPr/>
      </p:nvGrpSpPr>
      <p:grpSpPr>
        <a:xfrm>
          <a:off x="0" y="0"/>
          <a:ext cx="0" cy="0"/>
          <a:chOff x="0" y="0"/>
          <a:chExt cx="0" cy="0"/>
        </a:xfrm>
      </p:grpSpPr>
      <p:sp>
        <p:nvSpPr>
          <p:cNvPr id="111" name="Google Shape;111;p15"/>
          <p:cNvSpPr/>
          <p:nvPr/>
        </p:nvSpPr>
        <p:spPr>
          <a:xfrm rot="136138">
            <a:off x="1452213" y="-1771"/>
            <a:ext cx="15657678" cy="10931419"/>
          </a:xfrm>
          <a:custGeom>
            <a:rect b="b" l="l" r="r" t="t"/>
            <a:pathLst>
              <a:path extrusionOk="0" h="10931419" w="15657678">
                <a:moveTo>
                  <a:pt x="0" y="0"/>
                </a:moveTo>
                <a:lnTo>
                  <a:pt x="15657677" y="0"/>
                </a:lnTo>
                <a:lnTo>
                  <a:pt x="15657677" y="10931419"/>
                </a:lnTo>
                <a:lnTo>
                  <a:pt x="0" y="10931419"/>
                </a:lnTo>
                <a:lnTo>
                  <a:pt x="0" y="0"/>
                </a:lnTo>
                <a:close/>
              </a:path>
            </a:pathLst>
          </a:custGeom>
          <a:blipFill rotWithShape="1">
            <a:blip r:embed="rId3">
              <a:alphaModFix/>
            </a:blip>
            <a:stretch>
              <a:fillRect b="0" l="-8179" r="-8179" t="0"/>
            </a:stretch>
          </a:blipFill>
          <a:ln>
            <a:noFill/>
          </a:ln>
        </p:spPr>
      </p:sp>
      <p:grpSp>
        <p:nvGrpSpPr>
          <p:cNvPr id="112" name="Google Shape;112;p15"/>
          <p:cNvGrpSpPr/>
          <p:nvPr/>
        </p:nvGrpSpPr>
        <p:grpSpPr>
          <a:xfrm rot="-394457">
            <a:off x="236359" y="3583127"/>
            <a:ext cx="3739766" cy="4343654"/>
            <a:chOff x="0" y="0"/>
            <a:chExt cx="5466080" cy="6348730"/>
          </a:xfrm>
        </p:grpSpPr>
        <p:sp>
          <p:nvSpPr>
            <p:cNvPr id="113" name="Google Shape;113;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0" l="-34445" r="-34445"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 name="Google Shape;117;p15"/>
          <p:cNvGrpSpPr/>
          <p:nvPr/>
        </p:nvGrpSpPr>
        <p:grpSpPr>
          <a:xfrm rot="120449">
            <a:off x="3647579" y="4222057"/>
            <a:ext cx="3739766" cy="4343654"/>
            <a:chOff x="0" y="0"/>
            <a:chExt cx="5466080" cy="6348730"/>
          </a:xfrm>
        </p:grpSpPr>
        <p:sp>
          <p:nvSpPr>
            <p:cNvPr id="118" name="Google Shape;118;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846" l="0" r="0" t="-846"/>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p15"/>
          <p:cNvGrpSpPr/>
          <p:nvPr/>
        </p:nvGrpSpPr>
        <p:grpSpPr>
          <a:xfrm rot="-128587">
            <a:off x="7380731" y="3440909"/>
            <a:ext cx="3739766" cy="4343654"/>
            <a:chOff x="0" y="0"/>
            <a:chExt cx="5466080" cy="6348730"/>
          </a:xfrm>
        </p:grpSpPr>
        <p:sp>
          <p:nvSpPr>
            <p:cNvPr id="123" name="Google Shape;123;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6">
                <a:alphaModFix/>
              </a:blip>
              <a:stretch>
                <a:fillRect b="-19444" l="0" r="0" t="-19444"/>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7" name="Google Shape;127;p15"/>
          <p:cNvGrpSpPr/>
          <p:nvPr/>
        </p:nvGrpSpPr>
        <p:grpSpPr>
          <a:xfrm rot="168382">
            <a:off x="10982826" y="3582978"/>
            <a:ext cx="3740004" cy="4343932"/>
            <a:chOff x="0" y="0"/>
            <a:chExt cx="5466080" cy="6348730"/>
          </a:xfrm>
        </p:grpSpPr>
        <p:sp>
          <p:nvSpPr>
            <p:cNvPr id="128" name="Google Shape;128;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7">
                <a:alphaModFix/>
              </a:blip>
              <a:stretch>
                <a:fillRect b="0" l="-21641" r="-21641"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2" name="Google Shape;132;p15"/>
          <p:cNvGrpSpPr/>
          <p:nvPr/>
        </p:nvGrpSpPr>
        <p:grpSpPr>
          <a:xfrm rot="168382">
            <a:off x="14609349" y="3582968"/>
            <a:ext cx="3740004" cy="4343932"/>
            <a:chOff x="0" y="0"/>
            <a:chExt cx="5466080" cy="6348730"/>
          </a:xfrm>
        </p:grpSpPr>
        <p:sp>
          <p:nvSpPr>
            <p:cNvPr id="133" name="Google Shape;133;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8">
                <a:alphaModFix/>
              </a:blip>
              <a:stretch>
                <a:fillRect b="0" l="-21909" r="-2190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7" name="Google Shape;137;p15"/>
          <p:cNvSpPr txBox="1"/>
          <p:nvPr/>
        </p:nvSpPr>
        <p:spPr>
          <a:xfrm rot="-391860">
            <a:off x="1098485" y="7139801"/>
            <a:ext cx="2446847" cy="537352"/>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b="0" i="0" lang="en-US" sz="3163" u="none" cap="none" strike="noStrike">
                <a:solidFill>
                  <a:srgbClr val="000000"/>
                </a:solidFill>
                <a:latin typeface="Arial"/>
                <a:ea typeface="Arial"/>
                <a:cs typeface="Arial"/>
                <a:sym typeface="Arial"/>
              </a:rPr>
              <a:t>Day 1</a:t>
            </a:r>
            <a:endParaRPr/>
          </a:p>
        </p:txBody>
      </p:sp>
      <p:sp>
        <p:nvSpPr>
          <p:cNvPr id="138" name="Google Shape;138;p15"/>
          <p:cNvSpPr txBox="1"/>
          <p:nvPr/>
        </p:nvSpPr>
        <p:spPr>
          <a:xfrm rot="123046">
            <a:off x="4234351" y="7761779"/>
            <a:ext cx="2446847" cy="537352"/>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b="0" i="0" lang="en-US" sz="3163" u="none" cap="none" strike="noStrike">
                <a:solidFill>
                  <a:srgbClr val="000000"/>
                </a:solidFill>
                <a:latin typeface="Arial"/>
                <a:ea typeface="Arial"/>
                <a:cs typeface="Arial"/>
                <a:sym typeface="Arial"/>
              </a:rPr>
              <a:t>Day 2</a:t>
            </a:r>
            <a:endParaRPr/>
          </a:p>
        </p:txBody>
      </p:sp>
      <p:sp>
        <p:nvSpPr>
          <p:cNvPr id="139" name="Google Shape;139;p15"/>
          <p:cNvSpPr txBox="1"/>
          <p:nvPr/>
        </p:nvSpPr>
        <p:spPr>
          <a:xfrm rot="-125989">
            <a:off x="8086111" y="6980658"/>
            <a:ext cx="2446847" cy="537352"/>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b="0" i="0" lang="en-US" sz="3163" u="none" cap="none" strike="noStrike">
                <a:solidFill>
                  <a:srgbClr val="000000"/>
                </a:solidFill>
                <a:latin typeface="Arial"/>
                <a:ea typeface="Arial"/>
                <a:cs typeface="Arial"/>
                <a:sym typeface="Arial"/>
              </a:rPr>
              <a:t>Day 3</a:t>
            </a:r>
            <a:endParaRPr/>
          </a:p>
        </p:txBody>
      </p:sp>
      <p:sp>
        <p:nvSpPr>
          <p:cNvPr id="140" name="Google Shape;140;p15"/>
          <p:cNvSpPr txBox="1"/>
          <p:nvPr/>
        </p:nvSpPr>
        <p:spPr>
          <a:xfrm rot="170848">
            <a:off x="14710830" y="7165023"/>
            <a:ext cx="3104032" cy="486907"/>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b="0" i="0" lang="en-US" sz="3163" u="none" cap="none" strike="noStrike">
                <a:solidFill>
                  <a:srgbClr val="000000"/>
                </a:solidFill>
                <a:latin typeface="Arial"/>
                <a:ea typeface="Arial"/>
                <a:cs typeface="Arial"/>
                <a:sym typeface="Arial"/>
              </a:rPr>
              <a:t>Day </a:t>
            </a:r>
            <a:r>
              <a:rPr lang="en-US" sz="3163"/>
              <a:t>5</a:t>
            </a:r>
            <a:endParaRPr/>
          </a:p>
        </p:txBody>
      </p:sp>
      <p:sp>
        <p:nvSpPr>
          <p:cNvPr id="141" name="Google Shape;141;p15"/>
          <p:cNvSpPr txBox="1"/>
          <p:nvPr/>
        </p:nvSpPr>
        <p:spPr>
          <a:xfrm rot="123598">
            <a:off x="3192916" y="684875"/>
            <a:ext cx="12635766" cy="1160250"/>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i="0" lang="en-US" sz="7538" u="none" cap="none" strike="noStrike">
                <a:solidFill>
                  <a:srgbClr val="000000"/>
                </a:solidFill>
                <a:latin typeface="Poppins"/>
                <a:ea typeface="Poppins"/>
                <a:cs typeface="Poppins"/>
                <a:sym typeface="Poppins"/>
              </a:rPr>
              <a:t>Week 2 Overview</a:t>
            </a:r>
            <a:endParaRPr>
              <a:latin typeface="Poppins"/>
              <a:ea typeface="Poppins"/>
              <a:cs typeface="Poppins"/>
              <a:sym typeface="Poppins"/>
            </a:endParaRPr>
          </a:p>
        </p:txBody>
      </p:sp>
      <p:sp>
        <p:nvSpPr>
          <p:cNvPr id="142" name="Google Shape;142;p15"/>
          <p:cNvSpPr txBox="1"/>
          <p:nvPr/>
        </p:nvSpPr>
        <p:spPr>
          <a:xfrm rot="170848">
            <a:off x="11300803" y="7385276"/>
            <a:ext cx="3104032" cy="486907"/>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b="0" i="0" lang="en-US" sz="3163" u="none" cap="none" strike="noStrike">
                <a:solidFill>
                  <a:srgbClr val="000000"/>
                </a:solidFill>
                <a:latin typeface="Arial"/>
                <a:ea typeface="Arial"/>
                <a:cs typeface="Arial"/>
                <a:sym typeface="Arial"/>
              </a:rPr>
              <a:t>Day </a:t>
            </a:r>
            <a:r>
              <a:rPr lang="en-US" sz="3163"/>
              <a:t>4</a:t>
            </a:r>
            <a:endParaRPr/>
          </a:p>
        </p:txBody>
      </p:sp>
      <p:sp>
        <p:nvSpPr>
          <p:cNvPr id="143" name="Google Shape;143;p15"/>
          <p:cNvSpPr txBox="1"/>
          <p:nvPr/>
        </p:nvSpPr>
        <p:spPr>
          <a:xfrm>
            <a:off x="152400" y="9749875"/>
            <a:ext cx="63798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 </a:t>
            </a:r>
            <a:r>
              <a:rPr b="0" i="0" lang="en-US" sz="2799" u="none" cap="none" strike="noStrike">
                <a:solidFill>
                  <a:srgbClr val="000000"/>
                </a:solidFill>
                <a:latin typeface="Arial"/>
                <a:ea typeface="Arial"/>
                <a:cs typeface="Arial"/>
                <a:sym typeface="Arial"/>
              </a:rPr>
              <a:t>Pencil Box Solutions</a:t>
            </a:r>
            <a:endParaRPr/>
          </a:p>
        </p:txBody>
      </p:sp>
      <p:sp>
        <p:nvSpPr>
          <p:cNvPr id="144" name="Google Shape;144;p15"/>
          <p:cNvSpPr txBox="1"/>
          <p:nvPr/>
        </p:nvSpPr>
        <p:spPr>
          <a:xfrm rot="-392002">
            <a:off x="1060251" y="7954527"/>
            <a:ext cx="2446790" cy="973812"/>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3163" u="sng" cap="none" strike="noStrike">
                <a:solidFill>
                  <a:schemeClr val="hlink"/>
                </a:solidFill>
                <a:latin typeface="Poppins"/>
                <a:ea typeface="Poppins"/>
                <a:cs typeface="Poppins"/>
                <a:sym typeface="Poppins"/>
                <a:hlinkClick r:id="rId9"/>
              </a:rPr>
              <a:t>Notice Feelings</a:t>
            </a:r>
            <a:endParaRPr>
              <a:latin typeface="Poppins"/>
              <a:ea typeface="Poppins"/>
              <a:cs typeface="Poppins"/>
              <a:sym typeface="Poppins"/>
            </a:endParaRPr>
          </a:p>
        </p:txBody>
      </p:sp>
      <p:sp>
        <p:nvSpPr>
          <p:cNvPr id="145" name="Google Shape;145;p15"/>
          <p:cNvSpPr txBox="1"/>
          <p:nvPr/>
        </p:nvSpPr>
        <p:spPr>
          <a:xfrm rot="67567">
            <a:off x="3234757" y="8727516"/>
            <a:ext cx="4060384" cy="462688"/>
          </a:xfrm>
          <a:prstGeom prst="rect">
            <a:avLst/>
          </a:prstGeom>
          <a:noFill/>
          <a:ln>
            <a:noFill/>
          </a:ln>
        </p:spPr>
        <p:txBody>
          <a:bodyPr anchorCtr="0" anchor="t" bIns="0" lIns="0" spcFirstLastPara="1" rIns="0" wrap="square" tIns="0">
            <a:spAutoFit/>
          </a:bodyPr>
          <a:lstStyle/>
          <a:p>
            <a:pPr indent="0" lvl="0" marL="0" marR="0" rtl="0" algn="ctr">
              <a:lnSpc>
                <a:spcPct val="95004"/>
              </a:lnSpc>
              <a:spcBef>
                <a:spcPts val="0"/>
              </a:spcBef>
              <a:spcAft>
                <a:spcPts val="0"/>
              </a:spcAft>
              <a:buNone/>
            </a:pPr>
            <a:r>
              <a:rPr i="0" lang="en-US" sz="3163" u="sng" cap="none" strike="noStrike">
                <a:solidFill>
                  <a:schemeClr val="hlink"/>
                </a:solidFill>
                <a:latin typeface="Poppins"/>
                <a:ea typeface="Poppins"/>
                <a:cs typeface="Poppins"/>
                <a:sym typeface="Poppins"/>
                <a:hlinkClick r:id="rId10"/>
              </a:rPr>
              <a:t>Name Feelings</a:t>
            </a:r>
            <a:endParaRPr>
              <a:latin typeface="Poppins"/>
              <a:ea typeface="Poppins"/>
              <a:cs typeface="Poppins"/>
              <a:sym typeface="Poppins"/>
            </a:endParaRPr>
          </a:p>
        </p:txBody>
      </p:sp>
      <p:sp>
        <p:nvSpPr>
          <p:cNvPr id="146" name="Google Shape;146;p15"/>
          <p:cNvSpPr txBox="1"/>
          <p:nvPr/>
        </p:nvSpPr>
        <p:spPr>
          <a:xfrm rot="-171618">
            <a:off x="8099048" y="8009479"/>
            <a:ext cx="2446848" cy="866577"/>
          </a:xfrm>
          <a:prstGeom prst="rect">
            <a:avLst/>
          </a:prstGeom>
          <a:noFill/>
          <a:ln>
            <a:noFill/>
          </a:ln>
        </p:spPr>
        <p:txBody>
          <a:bodyPr anchorCtr="0" anchor="t" bIns="0" lIns="0" spcFirstLastPara="1" rIns="0" wrap="square" tIns="0">
            <a:spAutoFit/>
          </a:bodyPr>
          <a:lstStyle/>
          <a:p>
            <a:pPr indent="0" lvl="0" marL="0" marR="0" rtl="0" algn="ctr">
              <a:lnSpc>
                <a:spcPct val="88997"/>
              </a:lnSpc>
              <a:spcBef>
                <a:spcPts val="0"/>
              </a:spcBef>
              <a:spcAft>
                <a:spcPts val="0"/>
              </a:spcAft>
              <a:buNone/>
            </a:pPr>
            <a:r>
              <a:rPr lang="en-US" sz="3163" u="sng">
                <a:solidFill>
                  <a:schemeClr val="hlink"/>
                </a:solidFill>
                <a:latin typeface="Poppins"/>
                <a:ea typeface="Poppins"/>
                <a:cs typeface="Poppins"/>
                <a:sym typeface="Poppins"/>
                <a:hlinkClick r:id="rId11"/>
              </a:rPr>
              <a:t>Face Those </a:t>
            </a:r>
            <a:endParaRPr sz="3163">
              <a:latin typeface="Poppins"/>
              <a:ea typeface="Poppins"/>
              <a:cs typeface="Poppins"/>
              <a:sym typeface="Poppins"/>
            </a:endParaRPr>
          </a:p>
          <a:p>
            <a:pPr indent="0" lvl="0" marL="0" marR="0" rtl="0" algn="ctr">
              <a:lnSpc>
                <a:spcPct val="88997"/>
              </a:lnSpc>
              <a:spcBef>
                <a:spcPts val="0"/>
              </a:spcBef>
              <a:spcAft>
                <a:spcPts val="0"/>
              </a:spcAft>
              <a:buNone/>
            </a:pPr>
            <a:r>
              <a:rPr lang="en-US" sz="3163" u="sng">
                <a:solidFill>
                  <a:schemeClr val="hlink"/>
                </a:solidFill>
                <a:latin typeface="Poppins"/>
                <a:ea typeface="Poppins"/>
                <a:cs typeface="Poppins"/>
                <a:sym typeface="Poppins"/>
                <a:hlinkClick r:id="rId12"/>
              </a:rPr>
              <a:t>Feelings</a:t>
            </a:r>
            <a:endParaRPr sz="3163">
              <a:latin typeface="Poppins"/>
              <a:ea typeface="Poppins"/>
              <a:cs typeface="Poppins"/>
              <a:sym typeface="Poppins"/>
            </a:endParaRPr>
          </a:p>
        </p:txBody>
      </p:sp>
      <p:sp>
        <p:nvSpPr>
          <p:cNvPr id="147" name="Google Shape;147;p15"/>
          <p:cNvSpPr txBox="1"/>
          <p:nvPr/>
        </p:nvSpPr>
        <p:spPr>
          <a:xfrm rot="156001">
            <a:off x="11562310" y="8181583"/>
            <a:ext cx="2446919" cy="973599"/>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3163" u="sng" cap="none" strike="noStrike">
                <a:solidFill>
                  <a:schemeClr val="hlink"/>
                </a:solidFill>
                <a:latin typeface="Poppins"/>
                <a:ea typeface="Poppins"/>
                <a:cs typeface="Poppins"/>
                <a:sym typeface="Poppins"/>
                <a:hlinkClick r:id="rId13"/>
              </a:rPr>
              <a:t>Stop Light in</a:t>
            </a:r>
            <a:endParaRPr>
              <a:latin typeface="Poppins"/>
              <a:ea typeface="Poppins"/>
              <a:cs typeface="Poppins"/>
              <a:sym typeface="Poppins"/>
            </a:endParaRPr>
          </a:p>
          <a:p>
            <a:pPr indent="0" lvl="0" marL="0" marR="0" rtl="0" algn="ctr">
              <a:lnSpc>
                <a:spcPct val="100000"/>
              </a:lnSpc>
              <a:spcBef>
                <a:spcPts val="0"/>
              </a:spcBef>
              <a:spcAft>
                <a:spcPts val="0"/>
              </a:spcAft>
              <a:buNone/>
            </a:pPr>
            <a:r>
              <a:rPr i="0" lang="en-US" sz="3163" u="sng" cap="none" strike="noStrike">
                <a:solidFill>
                  <a:schemeClr val="hlink"/>
                </a:solidFill>
                <a:latin typeface="Poppins"/>
                <a:ea typeface="Poppins"/>
                <a:cs typeface="Poppins"/>
                <a:sym typeface="Poppins"/>
                <a:hlinkClick r:id="rId14"/>
              </a:rPr>
              <a:t>My Body</a:t>
            </a:r>
            <a:endParaRPr>
              <a:latin typeface="Poppins"/>
              <a:ea typeface="Poppins"/>
              <a:cs typeface="Poppins"/>
              <a:sym typeface="Poppins"/>
            </a:endParaRPr>
          </a:p>
        </p:txBody>
      </p:sp>
      <p:sp>
        <p:nvSpPr>
          <p:cNvPr id="148" name="Google Shape;148;p15"/>
          <p:cNvSpPr txBox="1"/>
          <p:nvPr/>
        </p:nvSpPr>
        <p:spPr>
          <a:xfrm rot="173723">
            <a:off x="15039410" y="8257905"/>
            <a:ext cx="2446924" cy="1401889"/>
          </a:xfrm>
          <a:prstGeom prst="rect">
            <a:avLst/>
          </a:prstGeom>
          <a:noFill/>
          <a:ln>
            <a:noFill/>
          </a:ln>
        </p:spPr>
        <p:txBody>
          <a:bodyPr anchorCtr="0" anchor="t" bIns="0" lIns="0" spcFirstLastPara="1" rIns="0" wrap="square" tIns="0">
            <a:spAutoFit/>
          </a:bodyPr>
          <a:lstStyle/>
          <a:p>
            <a:pPr indent="0" lvl="0" marL="0" marR="0" rtl="0" algn="ctr">
              <a:lnSpc>
                <a:spcPct val="95984"/>
              </a:lnSpc>
              <a:spcBef>
                <a:spcPts val="0"/>
              </a:spcBef>
              <a:spcAft>
                <a:spcPts val="0"/>
              </a:spcAft>
              <a:buNone/>
            </a:pPr>
            <a:r>
              <a:rPr i="0" lang="en-US" sz="3163" u="sng" cap="none" strike="noStrike">
                <a:solidFill>
                  <a:schemeClr val="hlink"/>
                </a:solidFill>
                <a:latin typeface="Poppins"/>
                <a:ea typeface="Poppins"/>
                <a:cs typeface="Poppins"/>
                <a:sym typeface="Poppins"/>
                <a:hlinkClick r:id="rId15"/>
              </a:rPr>
              <a:t>What’s Bugging You?</a:t>
            </a:r>
            <a:endParaRPr>
              <a:latin typeface="Poppins"/>
              <a:ea typeface="Poppins"/>
              <a:cs typeface="Poppins"/>
              <a:sym typeface="Poppi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152" name="Shape 152"/>
        <p:cNvGrpSpPr/>
        <p:nvPr/>
      </p:nvGrpSpPr>
      <p:grpSpPr>
        <a:xfrm>
          <a:off x="0" y="0"/>
          <a:ext cx="0" cy="0"/>
          <a:chOff x="0" y="0"/>
          <a:chExt cx="0" cy="0"/>
        </a:xfrm>
      </p:grpSpPr>
      <p:sp>
        <p:nvSpPr>
          <p:cNvPr id="153" name="Google Shape;153;p16"/>
          <p:cNvSpPr/>
          <p:nvPr/>
        </p:nvSpPr>
        <p:spPr>
          <a:xfrm rot="-105469">
            <a:off x="1543614" y="-540424"/>
            <a:ext cx="14830321" cy="11369492"/>
          </a:xfrm>
          <a:custGeom>
            <a:rect b="b" l="l" r="r" t="t"/>
            <a:pathLst>
              <a:path extrusionOk="0" h="11369492" w="14830321">
                <a:moveTo>
                  <a:pt x="0" y="0"/>
                </a:moveTo>
                <a:lnTo>
                  <a:pt x="14830321" y="0"/>
                </a:lnTo>
                <a:lnTo>
                  <a:pt x="14830321" y="11369491"/>
                </a:lnTo>
                <a:lnTo>
                  <a:pt x="0" y="11369491"/>
                </a:lnTo>
                <a:lnTo>
                  <a:pt x="0" y="0"/>
                </a:lnTo>
                <a:close/>
              </a:path>
            </a:pathLst>
          </a:custGeom>
          <a:blipFill rotWithShape="1">
            <a:blip r:embed="rId3">
              <a:alphaModFix/>
            </a:blip>
            <a:stretch>
              <a:fillRect b="0" l="-13886" r="-13886" t="0"/>
            </a:stretch>
          </a:blipFill>
          <a:ln>
            <a:noFill/>
          </a:ln>
        </p:spPr>
      </p:sp>
      <p:grpSp>
        <p:nvGrpSpPr>
          <p:cNvPr id="154" name="Google Shape;154;p16"/>
          <p:cNvGrpSpPr/>
          <p:nvPr/>
        </p:nvGrpSpPr>
        <p:grpSpPr>
          <a:xfrm>
            <a:off x="3894969" y="1028701"/>
            <a:ext cx="9258014" cy="1788952"/>
            <a:chOff x="0" y="1"/>
            <a:chExt cx="12344019" cy="2385269"/>
          </a:xfrm>
        </p:grpSpPr>
        <p:grpSp>
          <p:nvGrpSpPr>
            <p:cNvPr id="155" name="Google Shape;155;p16"/>
            <p:cNvGrpSpPr/>
            <p:nvPr/>
          </p:nvGrpSpPr>
          <p:grpSpPr>
            <a:xfrm rot="-102414">
              <a:off x="27360" y="182581"/>
              <a:ext cx="12289300" cy="2020109"/>
              <a:chOff x="0" y="0"/>
              <a:chExt cx="11797642" cy="1939290"/>
            </a:xfrm>
          </p:grpSpPr>
          <p:sp>
            <p:nvSpPr>
              <p:cNvPr id="156" name="Google Shape;156;p16"/>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5079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6"/>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5079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8" name="Google Shape;158;p16"/>
            <p:cNvSpPr txBox="1"/>
            <p:nvPr/>
          </p:nvSpPr>
          <p:spPr>
            <a:xfrm rot="-102430">
              <a:off x="410591" y="688209"/>
              <a:ext cx="11530218" cy="1257859"/>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129" u="none" cap="none" strike="noStrike">
                  <a:solidFill>
                    <a:srgbClr val="FFFFFF"/>
                  </a:solidFill>
                  <a:latin typeface="Arial"/>
                  <a:ea typeface="Arial"/>
                  <a:cs typeface="Arial"/>
                  <a:sym typeface="Arial"/>
                </a:rPr>
                <a:t>Week T</a:t>
              </a:r>
              <a:r>
                <a:rPr lang="en-US" sz="6129">
                  <a:solidFill>
                    <a:srgbClr val="FFFFFF"/>
                  </a:solidFill>
                </a:rPr>
                <a:t>w</a:t>
              </a:r>
              <a:r>
                <a:rPr b="0" i="0" lang="en-US" sz="6129" u="none" cap="none" strike="noStrike">
                  <a:solidFill>
                    <a:srgbClr val="FFFFFF"/>
                  </a:solidFill>
                  <a:latin typeface="Arial"/>
                  <a:ea typeface="Arial"/>
                  <a:cs typeface="Arial"/>
                  <a:sym typeface="Arial"/>
                </a:rPr>
                <a:t>o</a:t>
              </a:r>
              <a:endParaRPr/>
            </a:p>
          </p:txBody>
        </p:sp>
      </p:grpSp>
      <p:sp>
        <p:nvSpPr>
          <p:cNvPr id="159" name="Google Shape;159;p16"/>
          <p:cNvSpPr/>
          <p:nvPr/>
        </p:nvSpPr>
        <p:spPr>
          <a:xfrm>
            <a:off x="13152983" y="4802536"/>
            <a:ext cx="4106317" cy="5484464"/>
          </a:xfrm>
          <a:custGeom>
            <a:rect b="b" l="l" r="r" t="t"/>
            <a:pathLst>
              <a:path extrusionOk="0" h="5484464" w="4106317">
                <a:moveTo>
                  <a:pt x="0" y="0"/>
                </a:moveTo>
                <a:lnTo>
                  <a:pt x="4106317" y="0"/>
                </a:lnTo>
                <a:lnTo>
                  <a:pt x="4106317" y="5484464"/>
                </a:lnTo>
                <a:lnTo>
                  <a:pt x="0" y="5484464"/>
                </a:lnTo>
                <a:lnTo>
                  <a:pt x="0" y="0"/>
                </a:lnTo>
                <a:close/>
              </a:path>
            </a:pathLst>
          </a:custGeom>
          <a:blipFill rotWithShape="1">
            <a:blip r:embed="rId4">
              <a:alphaModFix/>
            </a:blip>
            <a:stretch>
              <a:fillRect b="0" l="0" r="0" t="0"/>
            </a:stretch>
          </a:blipFill>
          <a:ln>
            <a:noFill/>
          </a:ln>
        </p:spPr>
      </p:sp>
      <p:sp>
        <p:nvSpPr>
          <p:cNvPr id="160" name="Google Shape;160;p16"/>
          <p:cNvSpPr txBox="1"/>
          <p:nvPr/>
        </p:nvSpPr>
        <p:spPr>
          <a:xfrm rot="-114605">
            <a:off x="2777737" y="3832970"/>
            <a:ext cx="12195776" cy="2133895"/>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One</a:t>
            </a:r>
            <a:endParaRPr/>
          </a:p>
        </p:txBody>
      </p:sp>
      <p:sp>
        <p:nvSpPr>
          <p:cNvPr id="161" name="Google Shape;161;p16"/>
          <p:cNvSpPr txBox="1"/>
          <p:nvPr/>
        </p:nvSpPr>
        <p:spPr>
          <a:xfrm>
            <a:off x="149429" y="9606625"/>
            <a:ext cx="79791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 </a:t>
            </a:r>
            <a:r>
              <a:rPr b="0" i="0" lang="en-US" sz="2799" u="none" cap="none" strike="noStrike">
                <a:solidFill>
                  <a:srgbClr val="000000"/>
                </a:solidFill>
                <a:latin typeface="Arial"/>
                <a:ea typeface="Arial"/>
                <a:cs typeface="Arial"/>
                <a:sym typeface="Arial"/>
              </a:rPr>
              <a:t>Pencil Box Solutions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165" name="Shape 165"/>
        <p:cNvGrpSpPr/>
        <p:nvPr/>
      </p:nvGrpSpPr>
      <p:grpSpPr>
        <a:xfrm>
          <a:off x="0" y="0"/>
          <a:ext cx="0" cy="0"/>
          <a:chOff x="0" y="0"/>
          <a:chExt cx="0" cy="0"/>
        </a:xfrm>
      </p:grpSpPr>
      <p:sp>
        <p:nvSpPr>
          <p:cNvPr id="166" name="Google Shape;166;p17"/>
          <p:cNvSpPr/>
          <p:nvPr/>
        </p:nvSpPr>
        <p:spPr>
          <a:xfrm>
            <a:off x="2761063" y="-350348"/>
            <a:ext cx="12765875" cy="11744098"/>
          </a:xfrm>
          <a:custGeom>
            <a:rect b="b" l="l" r="r" t="t"/>
            <a:pathLst>
              <a:path extrusionOk="0" h="11744098" w="12765875">
                <a:moveTo>
                  <a:pt x="0" y="0"/>
                </a:moveTo>
                <a:lnTo>
                  <a:pt x="12765874" y="0"/>
                </a:lnTo>
                <a:lnTo>
                  <a:pt x="12765874" y="11744098"/>
                </a:lnTo>
                <a:lnTo>
                  <a:pt x="0" y="11744098"/>
                </a:lnTo>
                <a:lnTo>
                  <a:pt x="0" y="0"/>
                </a:lnTo>
                <a:close/>
              </a:path>
            </a:pathLst>
          </a:custGeom>
          <a:blipFill rotWithShape="1">
            <a:blip r:embed="rId3">
              <a:alphaModFix/>
            </a:blip>
            <a:stretch>
              <a:fillRect b="0" l="-26664" r="-26664" t="0"/>
            </a:stretch>
          </a:blipFill>
          <a:ln>
            <a:noFill/>
          </a:ln>
        </p:spPr>
      </p:sp>
      <p:sp>
        <p:nvSpPr>
          <p:cNvPr id="167" name="Google Shape;167;p17"/>
          <p:cNvSpPr txBox="1"/>
          <p:nvPr/>
        </p:nvSpPr>
        <p:spPr>
          <a:xfrm>
            <a:off x="3276175" y="2263149"/>
            <a:ext cx="11937000" cy="7108800"/>
          </a:xfrm>
          <a:prstGeom prst="rect">
            <a:avLst/>
          </a:prstGeom>
          <a:noFill/>
          <a:ln>
            <a:noFill/>
          </a:ln>
        </p:spPr>
        <p:txBody>
          <a:bodyPr anchorCtr="0" anchor="t" bIns="0" lIns="0" spcFirstLastPara="1" rIns="0" wrap="square" tIns="0">
            <a:spAutoFit/>
          </a:bodyPr>
          <a:lstStyle/>
          <a:p>
            <a:pPr indent="0" lvl="0" marL="0" marR="0" rtl="0" algn="l">
              <a:lnSpc>
                <a:spcPct val="159983"/>
              </a:lnSpc>
              <a:spcBef>
                <a:spcPts val="0"/>
              </a:spcBef>
              <a:spcAft>
                <a:spcPts val="0"/>
              </a:spcAft>
              <a:buNone/>
            </a:pPr>
            <a:r>
              <a:rPr i="0" lang="en-US" sz="3786" u="none" cap="none" strike="noStrike">
                <a:solidFill>
                  <a:srgbClr val="000000"/>
                </a:solidFill>
                <a:latin typeface="Patrick Hand"/>
                <a:ea typeface="Patrick Hand"/>
                <a:cs typeface="Patrick Hand"/>
                <a:sym typeface="Patrick Hand"/>
              </a:rPr>
              <a:t>Good morning, Emotion Explorers! </a:t>
            </a:r>
            <a:endParaRPr sz="1600">
              <a:latin typeface="Patrick Hand"/>
              <a:ea typeface="Patrick Hand"/>
              <a:cs typeface="Patrick Hand"/>
              <a:sym typeface="Patrick Hand"/>
            </a:endParaRPr>
          </a:p>
          <a:p>
            <a:pPr indent="0" lvl="0" marL="0" marR="0" rtl="0" algn="l">
              <a:lnSpc>
                <a:spcPct val="159983"/>
              </a:lnSpc>
              <a:spcBef>
                <a:spcPts val="0"/>
              </a:spcBef>
              <a:spcAft>
                <a:spcPts val="0"/>
              </a:spcAft>
              <a:buNone/>
            </a:pPr>
            <a:r>
              <a:rPr i="0" lang="en-US" sz="3786" u="none" cap="none" strike="noStrike">
                <a:solidFill>
                  <a:srgbClr val="000000"/>
                </a:solidFill>
                <a:latin typeface="Patrick Hand"/>
                <a:ea typeface="Patrick Hand"/>
                <a:cs typeface="Patrick Hand"/>
                <a:sym typeface="Patrick Hand"/>
              </a:rPr>
              <a:t>Today, we will play 'Let’s Face It!' with the one and only Chip Chipperton and we will get to know feelings like embarrassment and frustration. </a:t>
            </a:r>
            <a:endParaRPr sz="1600">
              <a:latin typeface="Patrick Hand"/>
              <a:ea typeface="Patrick Hand"/>
              <a:cs typeface="Patrick Hand"/>
              <a:sym typeface="Patrick Hand"/>
            </a:endParaRPr>
          </a:p>
          <a:p>
            <a:pPr indent="0" lvl="0" marL="0" marR="0" rtl="0" algn="l">
              <a:lnSpc>
                <a:spcPct val="159983"/>
              </a:lnSpc>
              <a:spcBef>
                <a:spcPts val="0"/>
              </a:spcBef>
              <a:spcAft>
                <a:spcPts val="0"/>
              </a:spcAft>
              <a:buNone/>
            </a:pPr>
            <a:r>
              <a:rPr i="0" lang="en-US" sz="3786" u="none" cap="none" strike="noStrike">
                <a:solidFill>
                  <a:srgbClr val="000000"/>
                </a:solidFill>
                <a:latin typeface="Patrick Hand"/>
                <a:ea typeface="Patrick Hand"/>
                <a:cs typeface="Patrick Hand"/>
                <a:sym typeface="Patrick Hand"/>
              </a:rPr>
              <a:t>Today’s challenge: Can you notice one feeling you have before lunch today and name it? Whether it's a hangry, grumpy, or a silly feeling, or something in between, remember: naming your feeling is the first step to facing it!</a:t>
            </a:r>
            <a:endParaRPr sz="1600">
              <a:latin typeface="Patrick Hand"/>
              <a:ea typeface="Patrick Hand"/>
              <a:cs typeface="Patrick Hand"/>
              <a:sym typeface="Patrick Hand"/>
            </a:endParaRPr>
          </a:p>
        </p:txBody>
      </p:sp>
      <p:sp>
        <p:nvSpPr>
          <p:cNvPr id="168" name="Google Shape;168;p17"/>
          <p:cNvSpPr/>
          <p:nvPr/>
        </p:nvSpPr>
        <p:spPr>
          <a:xfrm>
            <a:off x="13687870" y="7980693"/>
            <a:ext cx="2182466" cy="1645034"/>
          </a:xfrm>
          <a:custGeom>
            <a:rect b="b" l="l" r="r" t="t"/>
            <a:pathLst>
              <a:path extrusionOk="0" h="1645034" w="2182466">
                <a:moveTo>
                  <a:pt x="0" y="0"/>
                </a:moveTo>
                <a:lnTo>
                  <a:pt x="2182467" y="0"/>
                </a:lnTo>
                <a:lnTo>
                  <a:pt x="2182467" y="1645034"/>
                </a:lnTo>
                <a:lnTo>
                  <a:pt x="0" y="1645034"/>
                </a:lnTo>
                <a:lnTo>
                  <a:pt x="0" y="0"/>
                </a:lnTo>
                <a:close/>
              </a:path>
            </a:pathLst>
          </a:custGeom>
          <a:blipFill rotWithShape="1">
            <a:blip r:embed="rId4">
              <a:alphaModFix/>
            </a:blip>
            <a:stretch>
              <a:fillRect b="0" l="0" r="0" t="0"/>
            </a:stretch>
          </a:blipFill>
          <a:ln>
            <a:noFill/>
          </a:ln>
        </p:spPr>
      </p:sp>
      <p:sp>
        <p:nvSpPr>
          <p:cNvPr id="169" name="Google Shape;169;p17"/>
          <p:cNvSpPr/>
          <p:nvPr/>
        </p:nvSpPr>
        <p:spPr>
          <a:xfrm>
            <a:off x="656753" y="3688733"/>
            <a:ext cx="2295271" cy="2151817"/>
          </a:xfrm>
          <a:custGeom>
            <a:rect b="b" l="l" r="r" t="t"/>
            <a:pathLst>
              <a:path extrusionOk="0" h="2151817" w="2295271">
                <a:moveTo>
                  <a:pt x="0" y="0"/>
                </a:moveTo>
                <a:lnTo>
                  <a:pt x="2295272" y="0"/>
                </a:lnTo>
                <a:lnTo>
                  <a:pt x="2295272" y="2151817"/>
                </a:lnTo>
                <a:lnTo>
                  <a:pt x="0" y="2151817"/>
                </a:lnTo>
                <a:lnTo>
                  <a:pt x="0" y="0"/>
                </a:lnTo>
                <a:close/>
              </a:path>
            </a:pathLst>
          </a:custGeom>
          <a:blipFill rotWithShape="1">
            <a:blip r:embed="rId5">
              <a:alphaModFix/>
            </a:blip>
            <a:stretch>
              <a:fillRect b="0" l="0" r="0" t="0"/>
            </a:stretch>
          </a:blipFill>
          <a:ln>
            <a:noFill/>
          </a:ln>
        </p:spPr>
      </p:sp>
      <p:sp>
        <p:nvSpPr>
          <p:cNvPr id="170" name="Google Shape;170;p17"/>
          <p:cNvSpPr/>
          <p:nvPr/>
        </p:nvSpPr>
        <p:spPr>
          <a:xfrm>
            <a:off x="12423340" y="1628126"/>
            <a:ext cx="2529061" cy="1811440"/>
          </a:xfrm>
          <a:custGeom>
            <a:rect b="b" l="l" r="r" t="t"/>
            <a:pathLst>
              <a:path extrusionOk="0" h="1811440" w="2529061">
                <a:moveTo>
                  <a:pt x="0" y="0"/>
                </a:moveTo>
                <a:lnTo>
                  <a:pt x="2529061" y="0"/>
                </a:lnTo>
                <a:lnTo>
                  <a:pt x="2529061" y="1811440"/>
                </a:lnTo>
                <a:lnTo>
                  <a:pt x="0" y="1811440"/>
                </a:lnTo>
                <a:lnTo>
                  <a:pt x="0" y="0"/>
                </a:lnTo>
                <a:close/>
              </a:path>
            </a:pathLst>
          </a:custGeom>
          <a:blipFill rotWithShape="1">
            <a:blip r:embed="rId6">
              <a:alphaModFix/>
            </a:blip>
            <a:stretch>
              <a:fillRect b="0" l="0" r="0" t="0"/>
            </a:stretch>
          </a:blipFill>
          <a:ln>
            <a:noFill/>
          </a:ln>
        </p:spPr>
      </p:sp>
      <p:sp>
        <p:nvSpPr>
          <p:cNvPr id="171" name="Google Shape;171;p17"/>
          <p:cNvSpPr/>
          <p:nvPr/>
        </p:nvSpPr>
        <p:spPr>
          <a:xfrm>
            <a:off x="1028700" y="7291128"/>
            <a:ext cx="2051558" cy="1972060"/>
          </a:xfrm>
          <a:custGeom>
            <a:rect b="b" l="l" r="r" t="t"/>
            <a:pathLst>
              <a:path extrusionOk="0" h="1972060" w="2051558">
                <a:moveTo>
                  <a:pt x="0" y="0"/>
                </a:moveTo>
                <a:lnTo>
                  <a:pt x="2051558" y="0"/>
                </a:lnTo>
                <a:lnTo>
                  <a:pt x="2051558" y="1972061"/>
                </a:lnTo>
                <a:lnTo>
                  <a:pt x="0" y="1972061"/>
                </a:lnTo>
                <a:lnTo>
                  <a:pt x="0" y="0"/>
                </a:lnTo>
                <a:close/>
              </a:path>
            </a:pathLst>
          </a:custGeom>
          <a:blipFill rotWithShape="1">
            <a:blip r:embed="rId7">
              <a:alphaModFix/>
            </a:blip>
            <a:stretch>
              <a:fillRect b="0" l="0" r="0" t="0"/>
            </a:stretch>
          </a:blipFill>
          <a:ln>
            <a:noFill/>
          </a:ln>
        </p:spPr>
      </p:sp>
      <p:sp>
        <p:nvSpPr>
          <p:cNvPr id="172" name="Google Shape;172;p17"/>
          <p:cNvSpPr/>
          <p:nvPr/>
        </p:nvSpPr>
        <p:spPr>
          <a:xfrm>
            <a:off x="16275352" y="6420957"/>
            <a:ext cx="1414462" cy="2382253"/>
          </a:xfrm>
          <a:custGeom>
            <a:rect b="b" l="l" r="r" t="t"/>
            <a:pathLst>
              <a:path extrusionOk="0" h="2382253" w="1414462">
                <a:moveTo>
                  <a:pt x="0" y="0"/>
                </a:moveTo>
                <a:lnTo>
                  <a:pt x="1414462" y="0"/>
                </a:lnTo>
                <a:lnTo>
                  <a:pt x="1414462" y="2382253"/>
                </a:lnTo>
                <a:lnTo>
                  <a:pt x="0" y="2382253"/>
                </a:lnTo>
                <a:lnTo>
                  <a:pt x="0" y="0"/>
                </a:lnTo>
                <a:close/>
              </a:path>
            </a:pathLst>
          </a:custGeom>
          <a:blipFill rotWithShape="1">
            <a:blip r:embed="rId8">
              <a:alphaModFix/>
            </a:blip>
            <a:stretch>
              <a:fillRect b="0" l="0" r="0" t="0"/>
            </a:stretch>
          </a:blipFill>
          <a:ln>
            <a:noFill/>
          </a:ln>
        </p:spPr>
      </p:sp>
      <p:sp>
        <p:nvSpPr>
          <p:cNvPr id="173" name="Google Shape;173;p17"/>
          <p:cNvSpPr/>
          <p:nvPr/>
        </p:nvSpPr>
        <p:spPr>
          <a:xfrm>
            <a:off x="15393915" y="4084466"/>
            <a:ext cx="1762873" cy="1360350"/>
          </a:xfrm>
          <a:custGeom>
            <a:rect b="b" l="l" r="r" t="t"/>
            <a:pathLst>
              <a:path extrusionOk="0" h="1360350" w="1762873">
                <a:moveTo>
                  <a:pt x="0" y="0"/>
                </a:moveTo>
                <a:lnTo>
                  <a:pt x="1762873" y="0"/>
                </a:lnTo>
                <a:lnTo>
                  <a:pt x="1762873" y="1360350"/>
                </a:lnTo>
                <a:lnTo>
                  <a:pt x="0" y="1360350"/>
                </a:lnTo>
                <a:lnTo>
                  <a:pt x="0" y="0"/>
                </a:lnTo>
                <a:close/>
              </a:path>
            </a:pathLst>
          </a:custGeom>
          <a:blipFill rotWithShape="1">
            <a:blip r:embed="rId9">
              <a:alphaModFix/>
            </a:blip>
            <a:stretch>
              <a:fillRect b="0" l="0" r="0" t="0"/>
            </a:stretch>
          </a:blipFill>
          <a:ln>
            <a:noFill/>
          </a:ln>
        </p:spPr>
      </p:sp>
      <p:sp>
        <p:nvSpPr>
          <p:cNvPr id="174" name="Google Shape;174;p17"/>
          <p:cNvSpPr txBox="1"/>
          <p:nvPr/>
        </p:nvSpPr>
        <p:spPr>
          <a:xfrm>
            <a:off x="6042678" y="440031"/>
            <a:ext cx="6202644" cy="1053512"/>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Day One</a:t>
            </a:r>
            <a:endParaRPr/>
          </a:p>
        </p:txBody>
      </p:sp>
      <p:sp>
        <p:nvSpPr>
          <p:cNvPr id="175" name="Google Shape;175;p17"/>
          <p:cNvSpPr txBox="1"/>
          <p:nvPr/>
        </p:nvSpPr>
        <p:spPr>
          <a:xfrm>
            <a:off x="152400" y="9749875"/>
            <a:ext cx="95430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179" name="Shape 179"/>
        <p:cNvGrpSpPr/>
        <p:nvPr/>
      </p:nvGrpSpPr>
      <p:grpSpPr>
        <a:xfrm>
          <a:off x="0" y="0"/>
          <a:ext cx="0" cy="0"/>
          <a:chOff x="0" y="0"/>
          <a:chExt cx="0" cy="0"/>
        </a:xfrm>
      </p:grpSpPr>
      <p:sp>
        <p:nvSpPr>
          <p:cNvPr id="180" name="Google Shape;180;p18"/>
          <p:cNvSpPr/>
          <p:nvPr/>
        </p:nvSpPr>
        <p:spPr>
          <a:xfrm rot="-130386">
            <a:off x="2194394" y="-624477"/>
            <a:ext cx="13785451" cy="11271421"/>
          </a:xfrm>
          <a:custGeom>
            <a:rect b="b" l="l" r="r" t="t"/>
            <a:pathLst>
              <a:path extrusionOk="0" h="11271421" w="13785451">
                <a:moveTo>
                  <a:pt x="0" y="0"/>
                </a:moveTo>
                <a:lnTo>
                  <a:pt x="13785450" y="0"/>
                </a:lnTo>
                <a:lnTo>
                  <a:pt x="13785450" y="11271421"/>
                </a:lnTo>
                <a:lnTo>
                  <a:pt x="0" y="11271421"/>
                </a:lnTo>
                <a:lnTo>
                  <a:pt x="0" y="0"/>
                </a:lnTo>
                <a:close/>
              </a:path>
            </a:pathLst>
          </a:custGeom>
          <a:blipFill rotWithShape="1">
            <a:blip r:embed="rId3">
              <a:alphaModFix/>
            </a:blip>
            <a:stretch>
              <a:fillRect b="0" l="-18135" r="-18135" t="0"/>
            </a:stretch>
          </a:blipFill>
          <a:ln>
            <a:noFill/>
          </a:ln>
        </p:spPr>
      </p:sp>
      <p:sp>
        <p:nvSpPr>
          <p:cNvPr id="181" name="Google Shape;181;p18"/>
          <p:cNvSpPr txBox="1"/>
          <p:nvPr/>
        </p:nvSpPr>
        <p:spPr>
          <a:xfrm rot="-150010">
            <a:off x="3115260" y="690893"/>
            <a:ext cx="11533078" cy="1283414"/>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8338" u="none" cap="none" strike="noStrike">
                <a:solidFill>
                  <a:srgbClr val="000000"/>
                </a:solidFill>
                <a:latin typeface="Poppins"/>
                <a:ea typeface="Poppins"/>
                <a:cs typeface="Poppins"/>
                <a:sym typeface="Poppins"/>
              </a:rPr>
              <a:t>Let’s Face IT!</a:t>
            </a:r>
            <a:endParaRPr>
              <a:latin typeface="Poppins"/>
              <a:ea typeface="Poppins"/>
              <a:cs typeface="Poppins"/>
              <a:sym typeface="Poppins"/>
            </a:endParaRPr>
          </a:p>
        </p:txBody>
      </p:sp>
      <p:sp>
        <p:nvSpPr>
          <p:cNvPr id="182" name="Google Shape;182;p18"/>
          <p:cNvSpPr txBox="1"/>
          <p:nvPr/>
        </p:nvSpPr>
        <p:spPr>
          <a:xfrm>
            <a:off x="152400" y="9749875"/>
            <a:ext cx="8550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pic>
        <p:nvPicPr>
          <p:cNvPr id="183" name="Google Shape;183;p18">
            <a:hlinkClick r:id="rId4"/>
          </p:cNvPr>
          <p:cNvPicPr preferRelativeResize="0"/>
          <p:nvPr/>
        </p:nvPicPr>
        <p:blipFill rotWithShape="1">
          <a:blip r:embed="rId5">
            <a:alphaModFix/>
          </a:blip>
          <a:srcRect b="0" l="0" r="0" t="13066"/>
          <a:stretch/>
        </p:blipFill>
        <p:spPr>
          <a:xfrm rot="-200203">
            <a:off x="2261751" y="1589042"/>
            <a:ext cx="13731049" cy="918118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187" name="Shape 187"/>
        <p:cNvGrpSpPr/>
        <p:nvPr/>
      </p:nvGrpSpPr>
      <p:grpSpPr>
        <a:xfrm>
          <a:off x="0" y="0"/>
          <a:ext cx="0" cy="0"/>
          <a:chOff x="0" y="0"/>
          <a:chExt cx="0" cy="0"/>
        </a:xfrm>
      </p:grpSpPr>
      <p:sp>
        <p:nvSpPr>
          <p:cNvPr id="188" name="Google Shape;188;p19"/>
          <p:cNvSpPr/>
          <p:nvPr/>
        </p:nvSpPr>
        <p:spPr>
          <a:xfrm rot="127496">
            <a:off x="1238133" y="-453457"/>
            <a:ext cx="15698378" cy="11587759"/>
          </a:xfrm>
          <a:custGeom>
            <a:rect b="b" l="l" r="r" t="t"/>
            <a:pathLst>
              <a:path extrusionOk="0" h="11587759" w="15698378">
                <a:moveTo>
                  <a:pt x="0" y="0"/>
                </a:moveTo>
                <a:lnTo>
                  <a:pt x="15698377" y="0"/>
                </a:lnTo>
                <a:lnTo>
                  <a:pt x="15698377" y="11587759"/>
                </a:lnTo>
                <a:lnTo>
                  <a:pt x="0" y="11587759"/>
                </a:lnTo>
                <a:lnTo>
                  <a:pt x="0" y="0"/>
                </a:lnTo>
                <a:close/>
              </a:path>
            </a:pathLst>
          </a:custGeom>
          <a:blipFill rotWithShape="1">
            <a:blip r:embed="rId3">
              <a:alphaModFix/>
            </a:blip>
            <a:stretch>
              <a:fillRect b="0" l="-11513" r="-11513" t="0"/>
            </a:stretch>
          </a:blipFill>
          <a:ln>
            <a:noFill/>
          </a:ln>
        </p:spPr>
      </p:sp>
      <p:grpSp>
        <p:nvGrpSpPr>
          <p:cNvPr id="189" name="Google Shape;189;p19"/>
          <p:cNvGrpSpPr/>
          <p:nvPr/>
        </p:nvGrpSpPr>
        <p:grpSpPr>
          <a:xfrm>
            <a:off x="11866971" y="3213472"/>
            <a:ext cx="4644451" cy="5198757"/>
            <a:chOff x="174" y="1"/>
            <a:chExt cx="6192600" cy="6931676"/>
          </a:xfrm>
        </p:grpSpPr>
        <p:grpSp>
          <p:nvGrpSpPr>
            <p:cNvPr id="190" name="Google Shape;190;p19"/>
            <p:cNvGrpSpPr/>
            <p:nvPr/>
          </p:nvGrpSpPr>
          <p:grpSpPr>
            <a:xfrm rot="479477">
              <a:off x="408155" y="343416"/>
              <a:ext cx="5376638" cy="6244845"/>
              <a:chOff x="0" y="0"/>
              <a:chExt cx="5466080" cy="6348730"/>
            </a:xfrm>
          </p:grpSpPr>
          <p:sp>
            <p:nvSpPr>
              <p:cNvPr id="191" name="Google Shape;191;p19"/>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9"/>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22549"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9"/>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9"/>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5" name="Google Shape;195;p19"/>
            <p:cNvSpPr txBox="1"/>
            <p:nvPr/>
          </p:nvSpPr>
          <p:spPr>
            <a:xfrm rot="547282">
              <a:off x="346912" y="5639577"/>
              <a:ext cx="4710659" cy="532087"/>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100" u="none" cap="none" strike="noStrike">
                  <a:solidFill>
                    <a:srgbClr val="000000"/>
                  </a:solidFill>
                  <a:latin typeface="Arial"/>
                  <a:ea typeface="Arial"/>
                  <a:cs typeface="Arial"/>
                  <a:sym typeface="Arial"/>
                </a:rPr>
                <a:t>by Britney Winn Lee</a:t>
              </a:r>
              <a:endParaRPr/>
            </a:p>
          </p:txBody>
        </p:sp>
      </p:grpSp>
      <p:sp>
        <p:nvSpPr>
          <p:cNvPr id="196" name="Google Shape;196;p19"/>
          <p:cNvSpPr txBox="1"/>
          <p:nvPr/>
        </p:nvSpPr>
        <p:spPr>
          <a:xfrm rot="137269">
            <a:off x="1835941" y="713574"/>
            <a:ext cx="6748637" cy="1698725"/>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Recommended </a:t>
            </a:r>
            <a:endParaRPr/>
          </a:p>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Read Alouds</a:t>
            </a:r>
            <a:endParaRPr/>
          </a:p>
        </p:txBody>
      </p:sp>
      <p:sp>
        <p:nvSpPr>
          <p:cNvPr id="197" name="Google Shape;197;p19"/>
          <p:cNvSpPr txBox="1"/>
          <p:nvPr/>
        </p:nvSpPr>
        <p:spPr>
          <a:xfrm>
            <a:off x="152400" y="9749875"/>
            <a:ext cx="93372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grpSp>
        <p:nvGrpSpPr>
          <p:cNvPr id="198" name="Google Shape;198;p19"/>
          <p:cNvGrpSpPr/>
          <p:nvPr/>
        </p:nvGrpSpPr>
        <p:grpSpPr>
          <a:xfrm>
            <a:off x="2037552" y="2998137"/>
            <a:ext cx="4032478" cy="4683634"/>
            <a:chOff x="0" y="0"/>
            <a:chExt cx="5376638" cy="6244845"/>
          </a:xfrm>
        </p:grpSpPr>
        <p:grpSp>
          <p:nvGrpSpPr>
            <p:cNvPr id="199" name="Google Shape;199;p19"/>
            <p:cNvGrpSpPr/>
            <p:nvPr/>
          </p:nvGrpSpPr>
          <p:grpSpPr>
            <a:xfrm>
              <a:off x="0" y="0"/>
              <a:ext cx="5376638" cy="6244845"/>
              <a:chOff x="0" y="0"/>
              <a:chExt cx="5466080" cy="6348730"/>
            </a:xfrm>
          </p:grpSpPr>
          <p:sp>
            <p:nvSpPr>
              <p:cNvPr id="200" name="Google Shape;200;p19">
                <a:hlinkClick r:id="rId5"/>
              </p:cNvPr>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9">
                <a:hlinkClick r:id="rId6"/>
              </p:cNvPr>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7">
                  <a:alphaModFix/>
                </a:blip>
                <a:stretch>
                  <a:fillRect b="-1692" l="0" r="0" t="-1692"/>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9">
                <a:hlinkClick r:id="rId8"/>
              </p:cNvPr>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9">
                <a:hlinkClick r:id="rId9"/>
              </p:cNvPr>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4" name="Google Shape;204;p19"/>
            <p:cNvSpPr txBox="1"/>
            <p:nvPr/>
          </p:nvSpPr>
          <p:spPr>
            <a:xfrm>
              <a:off x="596481" y="5334799"/>
              <a:ext cx="4183675" cy="624249"/>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600" u="none" cap="none" strike="noStrike">
                  <a:solidFill>
                    <a:srgbClr val="000000"/>
                  </a:solidFill>
                  <a:latin typeface="Arial"/>
                  <a:ea typeface="Arial"/>
                  <a:cs typeface="Arial"/>
                  <a:sym typeface="Arial"/>
                </a:rPr>
                <a:t>by Diane Alber</a:t>
              </a:r>
              <a:endParaRPr/>
            </a:p>
          </p:txBody>
        </p:sp>
      </p:grpSp>
      <p:grpSp>
        <p:nvGrpSpPr>
          <p:cNvPr id="205" name="Google Shape;205;p19"/>
          <p:cNvGrpSpPr/>
          <p:nvPr/>
        </p:nvGrpSpPr>
        <p:grpSpPr>
          <a:xfrm>
            <a:off x="7018452" y="2189733"/>
            <a:ext cx="4251052" cy="4870444"/>
            <a:chOff x="1" y="1"/>
            <a:chExt cx="5668070" cy="6493925"/>
          </a:xfrm>
        </p:grpSpPr>
        <p:grpSp>
          <p:nvGrpSpPr>
            <p:cNvPr id="206" name="Google Shape;206;p19"/>
            <p:cNvGrpSpPr/>
            <p:nvPr/>
          </p:nvGrpSpPr>
          <p:grpSpPr>
            <a:xfrm rot="-163855">
              <a:off x="145717" y="124541"/>
              <a:ext cx="5376638" cy="6244845"/>
              <a:chOff x="0" y="0"/>
              <a:chExt cx="5466080" cy="6348730"/>
            </a:xfrm>
          </p:grpSpPr>
          <p:sp>
            <p:nvSpPr>
              <p:cNvPr id="207" name="Google Shape;207;p19"/>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9"/>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0">
                  <a:alphaModFix/>
                </a:blip>
                <a:stretch>
                  <a:fillRect b="-38860" l="0" r="0" t="-2007"/>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9"/>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9"/>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1" name="Google Shape;211;p19"/>
            <p:cNvSpPr txBox="1"/>
            <p:nvPr/>
          </p:nvSpPr>
          <p:spPr>
            <a:xfrm rot="-133349">
              <a:off x="480214" y="5571131"/>
              <a:ext cx="4710659" cy="467316"/>
            </a:xfrm>
            <a:prstGeom prst="rect">
              <a:avLst/>
            </a:prstGeom>
            <a:noFill/>
            <a:ln>
              <a:noFill/>
            </a:ln>
          </p:spPr>
          <p:txBody>
            <a:bodyPr anchorCtr="0" anchor="t" bIns="0" lIns="0" spcFirstLastPara="1" rIns="0" wrap="square" tIns="0">
              <a:spAutoFit/>
            </a:bodyPr>
            <a:lstStyle/>
            <a:p>
              <a:pPr indent="0" lvl="0" marL="0" marR="0" rtl="0" algn="l">
                <a:lnSpc>
                  <a:spcPct val="89996"/>
                </a:lnSpc>
                <a:spcBef>
                  <a:spcPts val="0"/>
                </a:spcBef>
                <a:spcAft>
                  <a:spcPts val="0"/>
                </a:spcAft>
                <a:buNone/>
              </a:pPr>
              <a:r>
                <a:rPr b="0" i="0" lang="en-US" sz="2699" u="none" cap="none" strike="noStrike">
                  <a:solidFill>
                    <a:srgbClr val="000000"/>
                  </a:solidFill>
                  <a:latin typeface="Arial"/>
                  <a:ea typeface="Arial"/>
                  <a:cs typeface="Arial"/>
                  <a:sym typeface="Arial"/>
                </a:rPr>
                <a:t>by Saxton Freymann</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215" name="Shape 215"/>
        <p:cNvGrpSpPr/>
        <p:nvPr/>
      </p:nvGrpSpPr>
      <p:grpSpPr>
        <a:xfrm>
          <a:off x="0" y="0"/>
          <a:ext cx="0" cy="0"/>
          <a:chOff x="0" y="0"/>
          <a:chExt cx="0" cy="0"/>
        </a:xfrm>
      </p:grpSpPr>
      <p:sp>
        <p:nvSpPr>
          <p:cNvPr id="216" name="Google Shape;216;p20"/>
          <p:cNvSpPr/>
          <p:nvPr/>
        </p:nvSpPr>
        <p:spPr>
          <a:xfrm>
            <a:off x="1541842" y="-1517855"/>
            <a:ext cx="15698378" cy="11965582"/>
          </a:xfrm>
          <a:custGeom>
            <a:rect b="b" l="l" r="r" t="t"/>
            <a:pathLst>
              <a:path extrusionOk="0" h="11965582" w="15698378">
                <a:moveTo>
                  <a:pt x="0" y="0"/>
                </a:moveTo>
                <a:lnTo>
                  <a:pt x="15698378" y="0"/>
                </a:lnTo>
                <a:lnTo>
                  <a:pt x="15698378" y="11965582"/>
                </a:lnTo>
                <a:lnTo>
                  <a:pt x="0" y="11965582"/>
                </a:lnTo>
                <a:lnTo>
                  <a:pt x="0" y="0"/>
                </a:lnTo>
                <a:close/>
              </a:path>
            </a:pathLst>
          </a:custGeom>
          <a:blipFill rotWithShape="1">
            <a:blip r:embed="rId3">
              <a:alphaModFix/>
            </a:blip>
            <a:stretch>
              <a:fillRect b="0" l="-13518" r="-13518" t="0"/>
            </a:stretch>
          </a:blipFill>
          <a:ln>
            <a:noFill/>
          </a:ln>
        </p:spPr>
      </p:sp>
      <p:grpSp>
        <p:nvGrpSpPr>
          <p:cNvPr id="217" name="Google Shape;217;p20"/>
          <p:cNvGrpSpPr/>
          <p:nvPr/>
        </p:nvGrpSpPr>
        <p:grpSpPr>
          <a:xfrm rot="-102414">
            <a:off x="2048598" y="2501079"/>
            <a:ext cx="4618912" cy="757273"/>
            <a:chOff x="0" y="0"/>
            <a:chExt cx="6158550" cy="1009697"/>
          </a:xfrm>
        </p:grpSpPr>
        <p:grpSp>
          <p:nvGrpSpPr>
            <p:cNvPr id="218" name="Google Shape;218;p20"/>
            <p:cNvGrpSpPr/>
            <p:nvPr/>
          </p:nvGrpSpPr>
          <p:grpSpPr>
            <a:xfrm>
              <a:off x="0" y="0"/>
              <a:ext cx="6158550" cy="1009697"/>
              <a:chOff x="0" y="0"/>
              <a:chExt cx="11797642" cy="1934229"/>
            </a:xfrm>
          </p:grpSpPr>
          <p:sp>
            <p:nvSpPr>
              <p:cNvPr id="219" name="Google Shape;219;p20"/>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0"/>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1" name="Google Shape;221;p20"/>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PALETTE OF FEELINGS</a:t>
              </a:r>
              <a:endParaRPr/>
            </a:p>
          </p:txBody>
        </p:sp>
      </p:grpSp>
      <p:grpSp>
        <p:nvGrpSpPr>
          <p:cNvPr id="222" name="Google Shape;222;p20"/>
          <p:cNvGrpSpPr/>
          <p:nvPr/>
        </p:nvGrpSpPr>
        <p:grpSpPr>
          <a:xfrm>
            <a:off x="12097356" y="2134925"/>
            <a:ext cx="4618912" cy="757286"/>
            <a:chOff x="0" y="0"/>
            <a:chExt cx="6158550" cy="1009715"/>
          </a:xfrm>
        </p:grpSpPr>
        <p:grpSp>
          <p:nvGrpSpPr>
            <p:cNvPr id="223" name="Google Shape;223;p20"/>
            <p:cNvGrpSpPr/>
            <p:nvPr/>
          </p:nvGrpSpPr>
          <p:grpSpPr>
            <a:xfrm>
              <a:off x="0" y="0"/>
              <a:ext cx="6158550" cy="1009715"/>
              <a:chOff x="0" y="0"/>
              <a:chExt cx="11797642" cy="1934262"/>
            </a:xfrm>
          </p:grpSpPr>
          <p:sp>
            <p:nvSpPr>
              <p:cNvPr id="224" name="Google Shape;224;p20"/>
              <p:cNvSpPr/>
              <p:nvPr/>
            </p:nvSpPr>
            <p:spPr>
              <a:xfrm>
                <a:off x="12700" y="12700"/>
                <a:ext cx="11772242" cy="1908862"/>
              </a:xfrm>
              <a:custGeom>
                <a:rect b="b" l="l" r="r" t="t"/>
                <a:pathLst>
                  <a:path extrusionOk="0" h="1908862" w="11772242">
                    <a:moveTo>
                      <a:pt x="10815296" y="1908862"/>
                    </a:moveTo>
                    <a:lnTo>
                      <a:pt x="956945" y="1908862"/>
                    </a:lnTo>
                    <a:cubicBezTo>
                      <a:pt x="428371" y="1908862"/>
                      <a:pt x="0" y="1480364"/>
                      <a:pt x="0" y="954431"/>
                    </a:cubicBezTo>
                    <a:cubicBezTo>
                      <a:pt x="0" y="428371"/>
                      <a:pt x="428371" y="0"/>
                      <a:pt x="956945" y="0"/>
                    </a:cubicBezTo>
                    <a:lnTo>
                      <a:pt x="10815296" y="0"/>
                    </a:lnTo>
                    <a:cubicBezTo>
                      <a:pt x="11343743" y="0"/>
                      <a:pt x="11772242" y="428371"/>
                      <a:pt x="11772242" y="954431"/>
                    </a:cubicBezTo>
                    <a:cubicBezTo>
                      <a:pt x="11772242" y="1480364"/>
                      <a:pt x="11343744" y="1908862"/>
                      <a:pt x="10815296" y="1908862"/>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0"/>
              <p:cNvSpPr/>
              <p:nvPr/>
            </p:nvSpPr>
            <p:spPr>
              <a:xfrm>
                <a:off x="0" y="0"/>
                <a:ext cx="11797642" cy="1934262"/>
              </a:xfrm>
              <a:custGeom>
                <a:rect b="b" l="l" r="r" t="t"/>
                <a:pathLst>
                  <a:path extrusionOk="0" h="1934262" w="11797642">
                    <a:moveTo>
                      <a:pt x="10827996" y="0"/>
                    </a:moveTo>
                    <a:lnTo>
                      <a:pt x="969645" y="0"/>
                    </a:lnTo>
                    <a:cubicBezTo>
                      <a:pt x="434975" y="0"/>
                      <a:pt x="0" y="434975"/>
                      <a:pt x="0" y="967131"/>
                    </a:cubicBezTo>
                    <a:cubicBezTo>
                      <a:pt x="0" y="1499287"/>
                      <a:pt x="434975" y="1934262"/>
                      <a:pt x="969645" y="1934262"/>
                    </a:cubicBezTo>
                    <a:lnTo>
                      <a:pt x="10827996" y="1934262"/>
                    </a:lnTo>
                    <a:cubicBezTo>
                      <a:pt x="11362667" y="1934262"/>
                      <a:pt x="11797642" y="1499287"/>
                      <a:pt x="11797642" y="967131"/>
                    </a:cubicBezTo>
                    <a:cubicBezTo>
                      <a:pt x="11797642" y="434975"/>
                      <a:pt x="11362667" y="0"/>
                      <a:pt x="10827996" y="0"/>
                    </a:cubicBezTo>
                    <a:close/>
                    <a:moveTo>
                      <a:pt x="10827996" y="1908862"/>
                    </a:moveTo>
                    <a:lnTo>
                      <a:pt x="969645" y="1908862"/>
                    </a:lnTo>
                    <a:cubicBezTo>
                      <a:pt x="448945" y="1908862"/>
                      <a:pt x="25400" y="1485317"/>
                      <a:pt x="25400" y="967131"/>
                    </a:cubicBezTo>
                    <a:cubicBezTo>
                      <a:pt x="25400" y="448945"/>
                      <a:pt x="448945" y="25400"/>
                      <a:pt x="969645" y="25400"/>
                    </a:cubicBezTo>
                    <a:lnTo>
                      <a:pt x="10827996" y="25400"/>
                    </a:lnTo>
                    <a:cubicBezTo>
                      <a:pt x="11348696" y="25400"/>
                      <a:pt x="11772242" y="448945"/>
                      <a:pt x="11772242" y="967131"/>
                    </a:cubicBezTo>
                    <a:cubicBezTo>
                      <a:pt x="11772242" y="1485317"/>
                      <a:pt x="11348696" y="1908862"/>
                      <a:pt x="10827996" y="1908862"/>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6" name="Google Shape;226;p20"/>
            <p:cNvSpPr txBox="1"/>
            <p:nvPr/>
          </p:nvSpPr>
          <p:spPr>
            <a:xfrm>
              <a:off x="190182" y="252750"/>
              <a:ext cx="5778186" cy="561364"/>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FIX IT AND MOVE ON</a:t>
              </a:r>
              <a:endParaRPr/>
            </a:p>
          </p:txBody>
        </p:sp>
      </p:grpSp>
      <p:grpSp>
        <p:nvGrpSpPr>
          <p:cNvPr id="227" name="Google Shape;227;p20"/>
          <p:cNvGrpSpPr/>
          <p:nvPr/>
        </p:nvGrpSpPr>
        <p:grpSpPr>
          <a:xfrm>
            <a:off x="6846583" y="3093221"/>
            <a:ext cx="4618912" cy="757273"/>
            <a:chOff x="0" y="0"/>
            <a:chExt cx="6158550" cy="1009697"/>
          </a:xfrm>
        </p:grpSpPr>
        <p:grpSp>
          <p:nvGrpSpPr>
            <p:cNvPr id="228" name="Google Shape;228;p20"/>
            <p:cNvGrpSpPr/>
            <p:nvPr/>
          </p:nvGrpSpPr>
          <p:grpSpPr>
            <a:xfrm>
              <a:off x="0" y="0"/>
              <a:ext cx="6158550" cy="1009697"/>
              <a:chOff x="0" y="0"/>
              <a:chExt cx="11797642" cy="1934229"/>
            </a:xfrm>
          </p:grpSpPr>
          <p:sp>
            <p:nvSpPr>
              <p:cNvPr id="229" name="Google Shape;229;p20"/>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0"/>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1" name="Google Shape;231;p20"/>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ALL OF MY EMOTONS</a:t>
              </a:r>
              <a:endParaRPr/>
            </a:p>
          </p:txBody>
        </p:sp>
      </p:grpSp>
      <p:pic>
        <p:nvPicPr>
          <p:cNvPr id="232" name="Google Shape;232;p20"/>
          <p:cNvPicPr preferRelativeResize="0"/>
          <p:nvPr/>
        </p:nvPicPr>
        <p:blipFill rotWithShape="1">
          <a:blip r:embed="rId4">
            <a:alphaModFix/>
          </a:blip>
          <a:srcRect b="0" l="0" r="0" t="0"/>
          <a:stretch/>
        </p:blipFill>
        <p:spPr>
          <a:xfrm rot="-145579">
            <a:off x="1678501" y="2535285"/>
            <a:ext cx="5410835" cy="4161634"/>
          </a:xfrm>
          <a:prstGeom prst="rect">
            <a:avLst/>
          </a:prstGeom>
          <a:noFill/>
          <a:ln>
            <a:noFill/>
          </a:ln>
        </p:spPr>
      </p:pic>
      <p:pic>
        <p:nvPicPr>
          <p:cNvPr id="233" name="Google Shape;233;p20"/>
          <p:cNvPicPr preferRelativeResize="0"/>
          <p:nvPr/>
        </p:nvPicPr>
        <p:blipFill rotWithShape="1">
          <a:blip r:embed="rId5">
            <a:alphaModFix/>
          </a:blip>
          <a:srcRect b="0" l="0" r="0" t="0"/>
          <a:stretch/>
        </p:blipFill>
        <p:spPr>
          <a:xfrm rot="-145579">
            <a:off x="6438582" y="3277497"/>
            <a:ext cx="5410835" cy="4161634"/>
          </a:xfrm>
          <a:prstGeom prst="rect">
            <a:avLst/>
          </a:prstGeom>
          <a:noFill/>
          <a:ln>
            <a:noFill/>
          </a:ln>
        </p:spPr>
      </p:pic>
      <p:pic>
        <p:nvPicPr>
          <p:cNvPr id="234" name="Google Shape;234;p20"/>
          <p:cNvPicPr preferRelativeResize="0"/>
          <p:nvPr/>
        </p:nvPicPr>
        <p:blipFill rotWithShape="1">
          <a:blip r:embed="rId6">
            <a:alphaModFix/>
          </a:blip>
          <a:srcRect b="0" l="0" r="0" t="0"/>
          <a:stretch/>
        </p:blipFill>
        <p:spPr>
          <a:xfrm rot="-145579">
            <a:off x="11713434" y="2535285"/>
            <a:ext cx="5410835" cy="4161634"/>
          </a:xfrm>
          <a:prstGeom prst="rect">
            <a:avLst/>
          </a:prstGeom>
          <a:noFill/>
          <a:ln>
            <a:noFill/>
          </a:ln>
        </p:spPr>
      </p:pic>
      <p:sp>
        <p:nvSpPr>
          <p:cNvPr id="235" name="Google Shape;235;p20"/>
          <p:cNvSpPr txBox="1"/>
          <p:nvPr/>
        </p:nvSpPr>
        <p:spPr>
          <a:xfrm>
            <a:off x="152400" y="9749875"/>
            <a:ext cx="113130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©2025 Pencil Box Solutions</a:t>
            </a:r>
            <a:endParaRPr/>
          </a:p>
        </p:txBody>
      </p:sp>
      <p:sp>
        <p:nvSpPr>
          <p:cNvPr id="236" name="Google Shape;236;p20"/>
          <p:cNvSpPr txBox="1"/>
          <p:nvPr/>
        </p:nvSpPr>
        <p:spPr>
          <a:xfrm>
            <a:off x="4071268" y="948395"/>
            <a:ext cx="11192084" cy="857885"/>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400" u="none" cap="none" strike="noStrike">
                <a:solidFill>
                  <a:srgbClr val="000000"/>
                </a:solidFill>
                <a:latin typeface="Arial"/>
                <a:ea typeface="Arial"/>
                <a:cs typeface="Arial"/>
                <a:sym typeface="Arial"/>
              </a:rPr>
              <a:t>Need additional support? </a:t>
            </a:r>
            <a:endParaRPr/>
          </a:p>
        </p:txBody>
      </p:sp>
      <p:sp>
        <p:nvSpPr>
          <p:cNvPr id="237" name="Google Shape;237;p20"/>
          <p:cNvSpPr txBox="1"/>
          <p:nvPr/>
        </p:nvSpPr>
        <p:spPr>
          <a:xfrm>
            <a:off x="2042973" y="8473925"/>
            <a:ext cx="14673300" cy="7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5099" u="none" cap="none" strike="noStrike">
                <a:solidFill>
                  <a:srgbClr val="000000"/>
                </a:solidFill>
                <a:latin typeface="Arial"/>
                <a:ea typeface="Arial"/>
                <a:cs typeface="Arial"/>
                <a:sym typeface="Arial"/>
              </a:rPr>
              <a:t>Check out these videos on PBS website.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241" name="Shape 241"/>
        <p:cNvGrpSpPr/>
        <p:nvPr/>
      </p:nvGrpSpPr>
      <p:grpSpPr>
        <a:xfrm>
          <a:off x="0" y="0"/>
          <a:ext cx="0" cy="0"/>
          <a:chOff x="0" y="0"/>
          <a:chExt cx="0" cy="0"/>
        </a:xfrm>
      </p:grpSpPr>
      <p:sp>
        <p:nvSpPr>
          <p:cNvPr id="242" name="Google Shape;242;p21"/>
          <p:cNvSpPr/>
          <p:nvPr/>
        </p:nvSpPr>
        <p:spPr>
          <a:xfrm rot="-105469">
            <a:off x="1151095" y="-456567"/>
            <a:ext cx="16144783" cy="11145918"/>
          </a:xfrm>
          <a:custGeom>
            <a:rect b="b" l="l" r="r" t="t"/>
            <a:pathLst>
              <a:path extrusionOk="0" h="11145918" w="16144783">
                <a:moveTo>
                  <a:pt x="0" y="0"/>
                </a:moveTo>
                <a:lnTo>
                  <a:pt x="16144783" y="0"/>
                </a:lnTo>
                <a:lnTo>
                  <a:pt x="16144783" y="11145917"/>
                </a:lnTo>
                <a:lnTo>
                  <a:pt x="0" y="11145917"/>
                </a:lnTo>
                <a:lnTo>
                  <a:pt x="0" y="0"/>
                </a:lnTo>
                <a:close/>
              </a:path>
            </a:pathLst>
          </a:custGeom>
          <a:blipFill rotWithShape="1">
            <a:blip r:embed="rId3">
              <a:alphaModFix/>
            </a:blip>
            <a:stretch>
              <a:fillRect b="0" l="-7531" r="-7531" t="0"/>
            </a:stretch>
          </a:blipFill>
          <a:ln>
            <a:noFill/>
          </a:ln>
        </p:spPr>
      </p:sp>
      <p:sp>
        <p:nvSpPr>
          <p:cNvPr id="243" name="Google Shape;243;p21"/>
          <p:cNvSpPr txBox="1"/>
          <p:nvPr/>
        </p:nvSpPr>
        <p:spPr>
          <a:xfrm rot="-132642">
            <a:off x="1378906" y="446550"/>
            <a:ext cx="8321593" cy="99103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A Warm Wind Blows</a:t>
            </a:r>
            <a:endParaRPr/>
          </a:p>
        </p:txBody>
      </p:sp>
      <p:sp>
        <p:nvSpPr>
          <p:cNvPr id="244" name="Google Shape;244;p21"/>
          <p:cNvSpPr txBox="1"/>
          <p:nvPr/>
        </p:nvSpPr>
        <p:spPr>
          <a:xfrm rot="-143290">
            <a:off x="1399090" y="1371699"/>
            <a:ext cx="15450219" cy="850878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3100" u="none" cap="none" strike="noStrike">
                <a:solidFill>
                  <a:srgbClr val="000000"/>
                </a:solidFill>
                <a:latin typeface="Poppins"/>
                <a:ea typeface="Poppins"/>
                <a:cs typeface="Poppins"/>
                <a:sym typeface="Poppins"/>
              </a:rPr>
              <a:t>All students will circle up. There should be a designated spot on the circle for each student. One student (or the teacher) stands in the center. The one in the middle begins with a statement . . .</a:t>
            </a:r>
            <a:endParaRPr sz="900">
              <a:latin typeface="Poppins"/>
              <a:ea typeface="Poppins"/>
              <a:cs typeface="Poppins"/>
              <a:sym typeface="Poppins"/>
            </a:endParaRPr>
          </a:p>
          <a:p>
            <a:pPr indent="0" lvl="0" marL="0" marR="0" rtl="0" algn="l">
              <a:lnSpc>
                <a:spcPct val="140000"/>
              </a:lnSpc>
              <a:spcBef>
                <a:spcPts val="0"/>
              </a:spcBef>
              <a:spcAft>
                <a:spcPts val="0"/>
              </a:spcAft>
              <a:buNone/>
            </a:pPr>
            <a:r>
              <a:t/>
            </a:r>
            <a:endParaRPr i="0" sz="31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i="0" lang="en-US" sz="3100" u="none" cap="none" strike="noStrike">
                <a:solidFill>
                  <a:srgbClr val="000000"/>
                </a:solidFill>
                <a:latin typeface="Poppins"/>
                <a:ea typeface="Poppins"/>
                <a:cs typeface="Poppins"/>
                <a:sym typeface="Poppins"/>
              </a:rPr>
              <a:t>“A warm wind blows for . . . (fill in the blank)”</a:t>
            </a:r>
            <a:endParaRPr sz="900">
              <a:latin typeface="Poppins"/>
              <a:ea typeface="Poppins"/>
              <a:cs typeface="Poppins"/>
              <a:sym typeface="Poppins"/>
            </a:endParaRPr>
          </a:p>
          <a:p>
            <a:pPr indent="0" lvl="0" marL="0" marR="0" rtl="0" algn="l">
              <a:lnSpc>
                <a:spcPct val="140000"/>
              </a:lnSpc>
              <a:spcBef>
                <a:spcPts val="0"/>
              </a:spcBef>
              <a:spcAft>
                <a:spcPts val="0"/>
              </a:spcAft>
              <a:buNone/>
            </a:pPr>
            <a:r>
              <a:rPr i="0" lang="en-US" sz="3100" u="none" cap="none" strike="noStrike">
                <a:solidFill>
                  <a:srgbClr val="000000"/>
                </a:solidFill>
                <a:latin typeface="Poppins"/>
                <a:ea typeface="Poppins"/>
                <a:cs typeface="Poppins"/>
                <a:sym typeface="Poppins"/>
              </a:rPr>
              <a:t>For example, “A warm wind blows for anyone who brushed their teeth this morning.” Then anyone who brushed their teeth has to move to find a new spot. Anyone who cannot find a spot, will be in the middle and must think of a true statement about themselves that will provide the next shuffle of spots.</a:t>
            </a:r>
            <a:endParaRPr sz="900">
              <a:latin typeface="Poppins"/>
              <a:ea typeface="Poppins"/>
              <a:cs typeface="Poppins"/>
              <a:sym typeface="Poppins"/>
            </a:endParaRPr>
          </a:p>
          <a:p>
            <a:pPr indent="0" lvl="0" marL="0" marR="0" rtl="0" algn="l">
              <a:lnSpc>
                <a:spcPct val="140000"/>
              </a:lnSpc>
              <a:spcBef>
                <a:spcPts val="0"/>
              </a:spcBef>
              <a:spcAft>
                <a:spcPts val="0"/>
              </a:spcAft>
              <a:buNone/>
            </a:pPr>
            <a:r>
              <a:t/>
            </a:r>
            <a:endParaRPr i="0" sz="31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i="0" lang="en-US" sz="3100" u="none" cap="none" strike="noStrike">
                <a:solidFill>
                  <a:srgbClr val="000000"/>
                </a:solidFill>
                <a:latin typeface="Poppins"/>
                <a:ea typeface="Poppins"/>
                <a:cs typeface="Poppins"/>
                <a:sym typeface="Poppins"/>
              </a:rPr>
              <a:t>Other examples: ate breakfast, wearing tennis shoes, has a dog, likes to read, has a sister, is an only child, etc.</a:t>
            </a:r>
            <a:endParaRPr sz="900">
              <a:latin typeface="Poppins"/>
              <a:ea typeface="Poppins"/>
              <a:cs typeface="Poppins"/>
              <a:sym typeface="Poppins"/>
            </a:endParaRPr>
          </a:p>
          <a:p>
            <a:pPr indent="0" lvl="0" marL="0" marR="0" rtl="0" algn="l">
              <a:lnSpc>
                <a:spcPct val="140000"/>
              </a:lnSpc>
              <a:spcBef>
                <a:spcPts val="0"/>
              </a:spcBef>
              <a:spcAft>
                <a:spcPts val="0"/>
              </a:spcAft>
              <a:buNone/>
            </a:pPr>
            <a:r>
              <a:t/>
            </a:r>
            <a:endParaRPr i="0" sz="3200" u="none" cap="none" strike="noStrike">
              <a:solidFill>
                <a:srgbClr val="000000"/>
              </a:solidFill>
              <a:latin typeface="Poppins"/>
              <a:ea typeface="Poppins"/>
              <a:cs typeface="Poppins"/>
              <a:sym typeface="Poppins"/>
            </a:endParaRPr>
          </a:p>
        </p:txBody>
      </p:sp>
      <p:sp>
        <p:nvSpPr>
          <p:cNvPr id="245" name="Google Shape;245;p21"/>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249" name="Shape 249"/>
        <p:cNvGrpSpPr/>
        <p:nvPr/>
      </p:nvGrpSpPr>
      <p:grpSpPr>
        <a:xfrm>
          <a:off x="0" y="0"/>
          <a:ext cx="0" cy="0"/>
          <a:chOff x="0" y="0"/>
          <a:chExt cx="0" cy="0"/>
        </a:xfrm>
      </p:grpSpPr>
      <p:sp>
        <p:nvSpPr>
          <p:cNvPr id="250" name="Google Shape;250;p22"/>
          <p:cNvSpPr/>
          <p:nvPr/>
        </p:nvSpPr>
        <p:spPr>
          <a:xfrm rot="-105469">
            <a:off x="1537554" y="-935449"/>
            <a:ext cx="14830321" cy="11764610"/>
          </a:xfrm>
          <a:custGeom>
            <a:rect b="b" l="l" r="r" t="t"/>
            <a:pathLst>
              <a:path extrusionOk="0" h="11764610" w="14830321">
                <a:moveTo>
                  <a:pt x="0" y="0"/>
                </a:moveTo>
                <a:lnTo>
                  <a:pt x="14830321" y="0"/>
                </a:lnTo>
                <a:lnTo>
                  <a:pt x="14830321" y="11764609"/>
                </a:lnTo>
                <a:lnTo>
                  <a:pt x="0" y="11764609"/>
                </a:lnTo>
                <a:lnTo>
                  <a:pt x="0" y="0"/>
                </a:lnTo>
                <a:close/>
              </a:path>
            </a:pathLst>
          </a:custGeom>
          <a:blipFill rotWithShape="1">
            <a:blip r:embed="rId3">
              <a:alphaModFix/>
            </a:blip>
            <a:stretch>
              <a:fillRect b="0" l="-16106" r="-16106" t="0"/>
            </a:stretch>
          </a:blipFill>
          <a:ln>
            <a:noFill/>
          </a:ln>
        </p:spPr>
      </p:sp>
      <p:sp>
        <p:nvSpPr>
          <p:cNvPr id="251" name="Google Shape;251;p22"/>
          <p:cNvSpPr txBox="1"/>
          <p:nvPr/>
        </p:nvSpPr>
        <p:spPr>
          <a:xfrm rot="-114638">
            <a:off x="2753855" y="2756970"/>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Two</a:t>
            </a:r>
            <a:endParaRPr/>
          </a:p>
        </p:txBody>
      </p:sp>
      <p:grpSp>
        <p:nvGrpSpPr>
          <p:cNvPr id="252" name="Google Shape;252;p22"/>
          <p:cNvGrpSpPr/>
          <p:nvPr/>
        </p:nvGrpSpPr>
        <p:grpSpPr>
          <a:xfrm>
            <a:off x="3965659" y="863448"/>
            <a:ext cx="9258014" cy="1788952"/>
            <a:chOff x="0" y="1"/>
            <a:chExt cx="12344019" cy="2385269"/>
          </a:xfrm>
        </p:grpSpPr>
        <p:grpSp>
          <p:nvGrpSpPr>
            <p:cNvPr id="253" name="Google Shape;253;p22"/>
            <p:cNvGrpSpPr/>
            <p:nvPr/>
          </p:nvGrpSpPr>
          <p:grpSpPr>
            <a:xfrm rot="-102414">
              <a:off x="27360" y="182581"/>
              <a:ext cx="12289300" cy="2020109"/>
              <a:chOff x="0" y="0"/>
              <a:chExt cx="11797642" cy="1939290"/>
            </a:xfrm>
          </p:grpSpPr>
          <p:sp>
            <p:nvSpPr>
              <p:cNvPr id="254" name="Google Shape;254;p22"/>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5079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2"/>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5079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6" name="Google Shape;256;p22"/>
            <p:cNvSpPr txBox="1"/>
            <p:nvPr/>
          </p:nvSpPr>
          <p:spPr>
            <a:xfrm rot="-102430">
              <a:off x="410591" y="688209"/>
              <a:ext cx="11530218" cy="1257859"/>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129" u="none" cap="none" strike="noStrike">
                  <a:solidFill>
                    <a:srgbClr val="FFFFFF"/>
                  </a:solidFill>
                  <a:latin typeface="Arial"/>
                  <a:ea typeface="Arial"/>
                  <a:cs typeface="Arial"/>
                  <a:sym typeface="Arial"/>
                </a:rPr>
                <a:t>Week T</a:t>
              </a:r>
              <a:r>
                <a:rPr lang="en-US" sz="6129">
                  <a:solidFill>
                    <a:srgbClr val="FFFFFF"/>
                  </a:solidFill>
                </a:rPr>
                <a:t>w</a:t>
              </a:r>
              <a:r>
                <a:rPr b="0" i="0" lang="en-US" sz="6129" u="none" cap="none" strike="noStrike">
                  <a:solidFill>
                    <a:srgbClr val="FFFFFF"/>
                  </a:solidFill>
                  <a:latin typeface="Arial"/>
                  <a:ea typeface="Arial"/>
                  <a:cs typeface="Arial"/>
                  <a:sym typeface="Arial"/>
                </a:rPr>
                <a:t>o</a:t>
              </a:r>
              <a:endParaRPr/>
            </a:p>
          </p:txBody>
        </p:sp>
      </p:grpSp>
      <p:sp>
        <p:nvSpPr>
          <p:cNvPr id="257" name="Google Shape;257;p22"/>
          <p:cNvSpPr/>
          <p:nvPr/>
        </p:nvSpPr>
        <p:spPr>
          <a:xfrm>
            <a:off x="12815182" y="4866529"/>
            <a:ext cx="3619358" cy="5211876"/>
          </a:xfrm>
          <a:custGeom>
            <a:rect b="b" l="l" r="r" t="t"/>
            <a:pathLst>
              <a:path extrusionOk="0" h="5211876" w="3619358">
                <a:moveTo>
                  <a:pt x="0" y="0"/>
                </a:moveTo>
                <a:lnTo>
                  <a:pt x="3619358" y="0"/>
                </a:lnTo>
                <a:lnTo>
                  <a:pt x="3619358" y="5211876"/>
                </a:lnTo>
                <a:lnTo>
                  <a:pt x="0" y="5211876"/>
                </a:lnTo>
                <a:lnTo>
                  <a:pt x="0" y="0"/>
                </a:lnTo>
                <a:close/>
              </a:path>
            </a:pathLst>
          </a:custGeom>
          <a:blipFill rotWithShape="1">
            <a:blip r:embed="rId4">
              <a:alphaModFix/>
            </a:blip>
            <a:stretch>
              <a:fillRect b="0" l="0" r="0" t="0"/>
            </a:stretch>
          </a:blipFill>
          <a:ln>
            <a:noFill/>
          </a:ln>
        </p:spPr>
      </p:sp>
      <p:sp>
        <p:nvSpPr>
          <p:cNvPr id="258" name="Google Shape;258;p22"/>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262" name="Shape 262"/>
        <p:cNvGrpSpPr/>
        <p:nvPr/>
      </p:nvGrpSpPr>
      <p:grpSpPr>
        <a:xfrm>
          <a:off x="0" y="0"/>
          <a:ext cx="0" cy="0"/>
          <a:chOff x="0" y="0"/>
          <a:chExt cx="0" cy="0"/>
        </a:xfrm>
      </p:grpSpPr>
      <p:sp>
        <p:nvSpPr>
          <p:cNvPr id="263" name="Google Shape;263;p23"/>
          <p:cNvSpPr/>
          <p:nvPr/>
        </p:nvSpPr>
        <p:spPr>
          <a:xfrm>
            <a:off x="2761063" y="0"/>
            <a:ext cx="12765875" cy="10598250"/>
          </a:xfrm>
          <a:custGeom>
            <a:rect b="b" l="l" r="r" t="t"/>
            <a:pathLst>
              <a:path extrusionOk="0" h="10598250" w="12765875">
                <a:moveTo>
                  <a:pt x="0" y="0"/>
                </a:moveTo>
                <a:lnTo>
                  <a:pt x="12765874" y="0"/>
                </a:lnTo>
                <a:lnTo>
                  <a:pt x="12765874" y="10598250"/>
                </a:lnTo>
                <a:lnTo>
                  <a:pt x="0" y="10598250"/>
                </a:lnTo>
                <a:lnTo>
                  <a:pt x="0" y="0"/>
                </a:lnTo>
                <a:close/>
              </a:path>
            </a:pathLst>
          </a:custGeom>
          <a:blipFill rotWithShape="1">
            <a:blip r:embed="rId3">
              <a:alphaModFix/>
            </a:blip>
            <a:stretch>
              <a:fillRect b="0" l="-19183" r="-19183" t="0"/>
            </a:stretch>
          </a:blipFill>
          <a:ln>
            <a:noFill/>
          </a:ln>
        </p:spPr>
      </p:sp>
      <p:sp>
        <p:nvSpPr>
          <p:cNvPr id="264" name="Google Shape;264;p23"/>
          <p:cNvSpPr txBox="1"/>
          <p:nvPr/>
        </p:nvSpPr>
        <p:spPr>
          <a:xfrm>
            <a:off x="3175475" y="2129125"/>
            <a:ext cx="11937000" cy="7584000"/>
          </a:xfrm>
          <a:prstGeom prst="rect">
            <a:avLst/>
          </a:prstGeom>
          <a:noFill/>
          <a:ln>
            <a:noFill/>
          </a:ln>
        </p:spPr>
        <p:txBody>
          <a:bodyPr anchorCtr="0" anchor="t" bIns="0" lIns="0" spcFirstLastPara="1" rIns="0" wrap="square" tIns="0">
            <a:spAutoFit/>
          </a:bodyPr>
          <a:lstStyle/>
          <a:p>
            <a:pPr indent="0" lvl="0" marL="0" marR="0" rtl="0" algn="l">
              <a:lnSpc>
                <a:spcPct val="160019"/>
              </a:lnSpc>
              <a:spcBef>
                <a:spcPts val="0"/>
              </a:spcBef>
              <a:spcAft>
                <a:spcPts val="0"/>
              </a:spcAft>
              <a:buNone/>
            </a:pPr>
            <a:r>
              <a:rPr i="0" lang="en-US" sz="3199" u="none" cap="none" strike="noStrike">
                <a:solidFill>
                  <a:srgbClr val="000000"/>
                </a:solidFill>
                <a:latin typeface="Patrick Hand"/>
                <a:ea typeface="Patrick Hand"/>
                <a:cs typeface="Patrick Hand"/>
                <a:sym typeface="Patrick Hand"/>
              </a:rPr>
              <a:t>Good Morning Emotion Explorers!</a:t>
            </a:r>
            <a:endParaRPr sz="1500">
              <a:latin typeface="Patrick Hand"/>
              <a:ea typeface="Patrick Hand"/>
              <a:cs typeface="Patrick Hand"/>
              <a:sym typeface="Patrick Hand"/>
            </a:endParaRPr>
          </a:p>
          <a:p>
            <a:pPr indent="0" lvl="0" marL="0" marR="0" rtl="0" algn="l">
              <a:lnSpc>
                <a:spcPct val="160019"/>
              </a:lnSpc>
              <a:spcBef>
                <a:spcPts val="0"/>
              </a:spcBef>
              <a:spcAft>
                <a:spcPts val="0"/>
              </a:spcAft>
              <a:buNone/>
            </a:pPr>
            <a:r>
              <a:rPr i="0" lang="en-US" sz="3199" u="none" cap="none" strike="noStrike">
                <a:solidFill>
                  <a:srgbClr val="000000"/>
                </a:solidFill>
                <a:latin typeface="Patrick Hand"/>
                <a:ea typeface="Patrick Hand"/>
                <a:cs typeface="Patrick Hand"/>
                <a:sym typeface="Patrick Hand"/>
              </a:rPr>
              <a:t>Chip Chipperton would be proud—because today, YOU get to be the host of your own inner game show! When a big feeling shows up (even a weird or wobbly one), pause, take a breath, and say, 'Hey, I see you!' </a:t>
            </a:r>
            <a:endParaRPr sz="1500">
              <a:latin typeface="Patrick Hand"/>
              <a:ea typeface="Patrick Hand"/>
              <a:cs typeface="Patrick Hand"/>
              <a:sym typeface="Patrick Hand"/>
            </a:endParaRPr>
          </a:p>
          <a:p>
            <a:pPr indent="0" lvl="0" marL="0" marR="0" rtl="0" algn="l">
              <a:lnSpc>
                <a:spcPct val="160019"/>
              </a:lnSpc>
              <a:spcBef>
                <a:spcPts val="0"/>
              </a:spcBef>
              <a:spcAft>
                <a:spcPts val="0"/>
              </a:spcAft>
              <a:buNone/>
            </a:pPr>
            <a:r>
              <a:rPr i="0" lang="en-US" sz="3199" u="none" cap="none" strike="noStrike">
                <a:solidFill>
                  <a:srgbClr val="000000"/>
                </a:solidFill>
                <a:latin typeface="Patrick Hand"/>
                <a:ea typeface="Patrick Hand"/>
                <a:cs typeface="Patrick Hand"/>
                <a:sym typeface="Patrick Hand"/>
              </a:rPr>
              <a:t>That’s how we grow our brains and our hearts at the same time. You might feel a twisty tummy, a pounding heart, or a deep sigh coming on—that’s your body sending you a clue. Be a curious scientist about it! You don’t have to fix the feeling right away—just notice it, name it, and breathe. That’s how Emotional Explorers become champions. So, grab your metaphorical microphone and let the inner game show begin!</a:t>
            </a:r>
            <a:endParaRPr sz="1500">
              <a:latin typeface="Patrick Hand"/>
              <a:ea typeface="Patrick Hand"/>
              <a:cs typeface="Patrick Hand"/>
              <a:sym typeface="Patrick Hand"/>
            </a:endParaRPr>
          </a:p>
        </p:txBody>
      </p:sp>
      <p:sp>
        <p:nvSpPr>
          <p:cNvPr id="265" name="Google Shape;265;p23"/>
          <p:cNvSpPr txBox="1"/>
          <p:nvPr/>
        </p:nvSpPr>
        <p:spPr>
          <a:xfrm>
            <a:off x="5822341" y="639069"/>
            <a:ext cx="6202644" cy="1053512"/>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Day Two</a:t>
            </a:r>
            <a:endParaRPr/>
          </a:p>
        </p:txBody>
      </p:sp>
      <p:sp>
        <p:nvSpPr>
          <p:cNvPr id="266" name="Google Shape;266;p23"/>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270" name="Shape 270"/>
        <p:cNvGrpSpPr/>
        <p:nvPr/>
      </p:nvGrpSpPr>
      <p:grpSpPr>
        <a:xfrm>
          <a:off x="0" y="0"/>
          <a:ext cx="0" cy="0"/>
          <a:chOff x="0" y="0"/>
          <a:chExt cx="0" cy="0"/>
        </a:xfrm>
      </p:grpSpPr>
      <p:sp>
        <p:nvSpPr>
          <p:cNvPr id="271" name="Google Shape;271;p24"/>
          <p:cNvSpPr/>
          <p:nvPr/>
        </p:nvSpPr>
        <p:spPr>
          <a:xfrm rot="-130386">
            <a:off x="2203751" y="-251516"/>
            <a:ext cx="13785451" cy="10777894"/>
          </a:xfrm>
          <a:custGeom>
            <a:rect b="b" l="l" r="r" t="t"/>
            <a:pathLst>
              <a:path extrusionOk="0" h="10777894" w="13785451">
                <a:moveTo>
                  <a:pt x="0" y="0"/>
                </a:moveTo>
                <a:lnTo>
                  <a:pt x="13785450" y="0"/>
                </a:lnTo>
                <a:lnTo>
                  <a:pt x="13785450" y="10777894"/>
                </a:lnTo>
                <a:lnTo>
                  <a:pt x="0" y="10777894"/>
                </a:lnTo>
                <a:lnTo>
                  <a:pt x="0" y="0"/>
                </a:lnTo>
                <a:close/>
              </a:path>
            </a:pathLst>
          </a:custGeom>
          <a:blipFill rotWithShape="1">
            <a:blip r:embed="rId3">
              <a:alphaModFix/>
            </a:blip>
            <a:stretch>
              <a:fillRect b="0" l="-15152" r="-15152" t="0"/>
            </a:stretch>
          </a:blipFill>
          <a:ln>
            <a:noFill/>
          </a:ln>
        </p:spPr>
      </p:sp>
      <p:sp>
        <p:nvSpPr>
          <p:cNvPr id="272" name="Google Shape;272;p24"/>
          <p:cNvSpPr txBox="1"/>
          <p:nvPr/>
        </p:nvSpPr>
        <p:spPr>
          <a:xfrm rot="-150033">
            <a:off x="3228036" y="822266"/>
            <a:ext cx="11476328" cy="2022124"/>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8338" u="none" cap="none" strike="noStrike">
                <a:solidFill>
                  <a:srgbClr val="000000"/>
                </a:solidFill>
                <a:latin typeface="Poppins"/>
                <a:ea typeface="Poppins"/>
                <a:cs typeface="Poppins"/>
                <a:sym typeface="Poppins"/>
              </a:rPr>
              <a:t>Let’s Face IT!</a:t>
            </a:r>
            <a:endParaRPr>
              <a:latin typeface="Poppins"/>
              <a:ea typeface="Poppins"/>
              <a:cs typeface="Poppins"/>
              <a:sym typeface="Poppins"/>
            </a:endParaRPr>
          </a:p>
          <a:p>
            <a:pPr indent="0" lvl="0" marL="0" marR="0" rtl="0" algn="ctr">
              <a:lnSpc>
                <a:spcPct val="100000"/>
              </a:lnSpc>
              <a:spcBef>
                <a:spcPts val="0"/>
              </a:spcBef>
              <a:spcAft>
                <a:spcPts val="0"/>
              </a:spcAft>
              <a:buNone/>
            </a:pPr>
            <a:r>
              <a:rPr i="0" lang="en-US" sz="4800" u="none" cap="none" strike="noStrike">
                <a:solidFill>
                  <a:srgbClr val="000000"/>
                </a:solidFill>
                <a:latin typeface="Poppins"/>
                <a:ea typeface="Poppins"/>
                <a:cs typeface="Poppins"/>
                <a:sym typeface="Poppins"/>
              </a:rPr>
              <a:t>Part 2</a:t>
            </a:r>
            <a:endParaRPr>
              <a:latin typeface="Poppins"/>
              <a:ea typeface="Poppins"/>
              <a:cs typeface="Poppins"/>
              <a:sym typeface="Poppins"/>
            </a:endParaRPr>
          </a:p>
        </p:txBody>
      </p:sp>
      <p:pic>
        <p:nvPicPr>
          <p:cNvPr id="273" name="Google Shape;273;p24">
            <a:hlinkClick r:id="rId4"/>
          </p:cNvPr>
          <p:cNvPicPr preferRelativeResize="0"/>
          <p:nvPr/>
        </p:nvPicPr>
        <p:blipFill rotWithShape="1">
          <a:blip r:embed="rId5">
            <a:alphaModFix/>
          </a:blip>
          <a:srcRect b="0" l="0" r="0" t="0"/>
          <a:stretch/>
        </p:blipFill>
        <p:spPr>
          <a:xfrm rot="-200203">
            <a:off x="2100680" y="840777"/>
            <a:ext cx="13731038" cy="9551594"/>
          </a:xfrm>
          <a:prstGeom prst="rect">
            <a:avLst/>
          </a:prstGeom>
          <a:noFill/>
          <a:ln>
            <a:noFill/>
          </a:ln>
        </p:spPr>
      </p:pic>
      <p:sp>
        <p:nvSpPr>
          <p:cNvPr id="274" name="Google Shape;274;p24"/>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278" name="Shape 278"/>
        <p:cNvGrpSpPr/>
        <p:nvPr/>
      </p:nvGrpSpPr>
      <p:grpSpPr>
        <a:xfrm>
          <a:off x="0" y="0"/>
          <a:ext cx="0" cy="0"/>
          <a:chOff x="0" y="0"/>
          <a:chExt cx="0" cy="0"/>
        </a:xfrm>
      </p:grpSpPr>
      <p:sp>
        <p:nvSpPr>
          <p:cNvPr id="279" name="Google Shape;279;p25"/>
          <p:cNvSpPr/>
          <p:nvPr/>
        </p:nvSpPr>
        <p:spPr>
          <a:xfrm>
            <a:off x="921814" y="-814101"/>
            <a:ext cx="15698378" cy="11815195"/>
          </a:xfrm>
          <a:custGeom>
            <a:rect b="b" l="l" r="r" t="t"/>
            <a:pathLst>
              <a:path extrusionOk="0" h="11815195" w="15698378">
                <a:moveTo>
                  <a:pt x="0" y="0"/>
                </a:moveTo>
                <a:lnTo>
                  <a:pt x="15698378" y="0"/>
                </a:lnTo>
                <a:lnTo>
                  <a:pt x="15698378" y="11815196"/>
                </a:lnTo>
                <a:lnTo>
                  <a:pt x="0" y="11815196"/>
                </a:lnTo>
                <a:lnTo>
                  <a:pt x="0" y="0"/>
                </a:lnTo>
                <a:close/>
              </a:path>
            </a:pathLst>
          </a:custGeom>
          <a:blipFill rotWithShape="1">
            <a:blip r:embed="rId3">
              <a:alphaModFix/>
            </a:blip>
            <a:stretch>
              <a:fillRect b="0" l="-12720" r="-12720" t="0"/>
            </a:stretch>
          </a:blipFill>
          <a:ln>
            <a:noFill/>
          </a:ln>
        </p:spPr>
      </p:sp>
      <p:sp>
        <p:nvSpPr>
          <p:cNvPr id="280" name="Google Shape;280;p25"/>
          <p:cNvSpPr/>
          <p:nvPr/>
        </p:nvSpPr>
        <p:spPr>
          <a:xfrm>
            <a:off x="5326900" y="3432908"/>
            <a:ext cx="6562131" cy="7746736"/>
          </a:xfrm>
          <a:custGeom>
            <a:rect b="b" l="l" r="r" t="t"/>
            <a:pathLst>
              <a:path extrusionOk="0" h="7746736" w="6562131">
                <a:moveTo>
                  <a:pt x="0" y="0"/>
                </a:moveTo>
                <a:lnTo>
                  <a:pt x="6562130" y="0"/>
                </a:lnTo>
                <a:lnTo>
                  <a:pt x="6562130" y="7746736"/>
                </a:lnTo>
                <a:lnTo>
                  <a:pt x="0" y="7746736"/>
                </a:lnTo>
                <a:lnTo>
                  <a:pt x="0" y="0"/>
                </a:lnTo>
                <a:close/>
              </a:path>
            </a:pathLst>
          </a:custGeom>
          <a:blipFill rotWithShape="1">
            <a:blip r:embed="rId4">
              <a:alphaModFix/>
            </a:blip>
            <a:stretch>
              <a:fillRect b="0" l="0" r="0" t="0"/>
            </a:stretch>
          </a:blipFill>
          <a:ln>
            <a:noFill/>
          </a:ln>
        </p:spPr>
      </p:sp>
      <p:grpSp>
        <p:nvGrpSpPr>
          <p:cNvPr id="281" name="Google Shape;281;p25"/>
          <p:cNvGrpSpPr/>
          <p:nvPr/>
        </p:nvGrpSpPr>
        <p:grpSpPr>
          <a:xfrm>
            <a:off x="1213278" y="4400992"/>
            <a:ext cx="3600911" cy="990291"/>
            <a:chOff x="0" y="0"/>
            <a:chExt cx="4801215" cy="1320389"/>
          </a:xfrm>
        </p:grpSpPr>
        <p:grpSp>
          <p:nvGrpSpPr>
            <p:cNvPr id="282" name="Google Shape;282;p25"/>
            <p:cNvGrpSpPr/>
            <p:nvPr/>
          </p:nvGrpSpPr>
          <p:grpSpPr>
            <a:xfrm rot="-102414">
              <a:off x="16500" y="70753"/>
              <a:ext cx="4768215" cy="1178883"/>
              <a:chOff x="0" y="0"/>
              <a:chExt cx="7823353" cy="1934229"/>
            </a:xfrm>
          </p:grpSpPr>
          <p:sp>
            <p:nvSpPr>
              <p:cNvPr id="283" name="Google Shape;283;p25"/>
              <p:cNvSpPr/>
              <p:nvPr/>
            </p:nvSpPr>
            <p:spPr>
              <a:xfrm>
                <a:off x="12700" y="12700"/>
                <a:ext cx="7797953" cy="1908829"/>
              </a:xfrm>
              <a:custGeom>
                <a:rect b="b" l="l" r="r" t="t"/>
                <a:pathLst>
                  <a:path extrusionOk="0" h="1908829" w="7797953">
                    <a:moveTo>
                      <a:pt x="6841009" y="1908829"/>
                    </a:moveTo>
                    <a:lnTo>
                      <a:pt x="956945" y="1908829"/>
                    </a:lnTo>
                    <a:cubicBezTo>
                      <a:pt x="428371" y="1908829"/>
                      <a:pt x="0" y="1480331"/>
                      <a:pt x="0" y="954414"/>
                    </a:cubicBezTo>
                    <a:cubicBezTo>
                      <a:pt x="0" y="428371"/>
                      <a:pt x="428371" y="0"/>
                      <a:pt x="956945" y="0"/>
                    </a:cubicBezTo>
                    <a:lnTo>
                      <a:pt x="6841009" y="0"/>
                    </a:lnTo>
                    <a:cubicBezTo>
                      <a:pt x="7369456" y="0"/>
                      <a:pt x="7797953" y="428371"/>
                      <a:pt x="7797953" y="954414"/>
                    </a:cubicBezTo>
                    <a:cubicBezTo>
                      <a:pt x="7797953" y="1480331"/>
                      <a:pt x="7369456" y="1908829"/>
                      <a:pt x="6841009"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5"/>
              <p:cNvSpPr/>
              <p:nvPr/>
            </p:nvSpPr>
            <p:spPr>
              <a:xfrm>
                <a:off x="0" y="0"/>
                <a:ext cx="7823353" cy="1934229"/>
              </a:xfrm>
              <a:custGeom>
                <a:rect b="b" l="l" r="r" t="t"/>
                <a:pathLst>
                  <a:path extrusionOk="0" h="1934229" w="7823353">
                    <a:moveTo>
                      <a:pt x="6853709" y="0"/>
                    </a:moveTo>
                    <a:lnTo>
                      <a:pt x="969645" y="0"/>
                    </a:lnTo>
                    <a:cubicBezTo>
                      <a:pt x="434975" y="0"/>
                      <a:pt x="0" y="434975"/>
                      <a:pt x="0" y="967114"/>
                    </a:cubicBezTo>
                    <a:cubicBezTo>
                      <a:pt x="0" y="1499254"/>
                      <a:pt x="434975" y="1934229"/>
                      <a:pt x="969645" y="1934229"/>
                    </a:cubicBezTo>
                    <a:lnTo>
                      <a:pt x="6853709" y="1934229"/>
                    </a:lnTo>
                    <a:cubicBezTo>
                      <a:pt x="7388378" y="1934229"/>
                      <a:pt x="7823353" y="1499254"/>
                      <a:pt x="7823353" y="967114"/>
                    </a:cubicBezTo>
                    <a:cubicBezTo>
                      <a:pt x="7823353" y="434975"/>
                      <a:pt x="7388378" y="0"/>
                      <a:pt x="6853709" y="0"/>
                    </a:cubicBezTo>
                    <a:close/>
                    <a:moveTo>
                      <a:pt x="6853709" y="1908829"/>
                    </a:moveTo>
                    <a:lnTo>
                      <a:pt x="969645" y="1908829"/>
                    </a:lnTo>
                    <a:cubicBezTo>
                      <a:pt x="448945" y="1908829"/>
                      <a:pt x="25400" y="1485284"/>
                      <a:pt x="25400" y="967114"/>
                    </a:cubicBezTo>
                    <a:cubicBezTo>
                      <a:pt x="25400" y="448945"/>
                      <a:pt x="448945" y="25400"/>
                      <a:pt x="969645" y="25400"/>
                    </a:cubicBezTo>
                    <a:lnTo>
                      <a:pt x="6853709" y="25400"/>
                    </a:lnTo>
                    <a:cubicBezTo>
                      <a:pt x="7374409" y="25400"/>
                      <a:pt x="7797953" y="448945"/>
                      <a:pt x="7797953" y="967114"/>
                    </a:cubicBezTo>
                    <a:cubicBezTo>
                      <a:pt x="7797953" y="1485284"/>
                      <a:pt x="7374409" y="1908829"/>
                      <a:pt x="6853709"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5" name="Google Shape;285;p25"/>
            <p:cNvSpPr txBox="1"/>
            <p:nvPr/>
          </p:nvSpPr>
          <p:spPr>
            <a:xfrm rot="-117059">
              <a:off x="164224" y="203986"/>
              <a:ext cx="4476495" cy="102629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5000" u="none" cap="none" strike="noStrike">
                  <a:solidFill>
                    <a:srgbClr val="0C0D0E"/>
                  </a:solidFill>
                  <a:latin typeface="Poppins"/>
                  <a:ea typeface="Poppins"/>
                  <a:cs typeface="Poppins"/>
                  <a:sym typeface="Poppins"/>
                </a:rPr>
                <a:t>NOTICE</a:t>
              </a:r>
              <a:endParaRPr>
                <a:latin typeface="Poppins"/>
                <a:ea typeface="Poppins"/>
                <a:cs typeface="Poppins"/>
                <a:sym typeface="Poppins"/>
              </a:endParaRPr>
            </a:p>
          </p:txBody>
        </p:sp>
      </p:grpSp>
      <p:grpSp>
        <p:nvGrpSpPr>
          <p:cNvPr id="286" name="Google Shape;286;p25"/>
          <p:cNvGrpSpPr/>
          <p:nvPr/>
        </p:nvGrpSpPr>
        <p:grpSpPr>
          <a:xfrm>
            <a:off x="5517153" y="5227282"/>
            <a:ext cx="6038871" cy="1769391"/>
            <a:chOff x="0" y="1"/>
            <a:chExt cx="8051828" cy="2359189"/>
          </a:xfrm>
        </p:grpSpPr>
        <p:grpSp>
          <p:nvGrpSpPr>
            <p:cNvPr id="287" name="Google Shape;287;p25"/>
            <p:cNvGrpSpPr/>
            <p:nvPr/>
          </p:nvGrpSpPr>
          <p:grpSpPr>
            <a:xfrm rot="67219">
              <a:off x="20771" y="78099"/>
              <a:ext cx="8010286" cy="2202993"/>
              <a:chOff x="0" y="0"/>
              <a:chExt cx="7033034" cy="1934229"/>
            </a:xfrm>
          </p:grpSpPr>
          <p:sp>
            <p:nvSpPr>
              <p:cNvPr id="288" name="Google Shape;288;p25"/>
              <p:cNvSpPr/>
              <p:nvPr/>
            </p:nvSpPr>
            <p:spPr>
              <a:xfrm>
                <a:off x="12700" y="12700"/>
                <a:ext cx="7007634" cy="1908829"/>
              </a:xfrm>
              <a:custGeom>
                <a:rect b="b" l="l" r="r" t="t"/>
                <a:pathLst>
                  <a:path extrusionOk="0" h="1908829" w="7007634">
                    <a:moveTo>
                      <a:pt x="6050689" y="1908829"/>
                    </a:moveTo>
                    <a:lnTo>
                      <a:pt x="956945" y="1908829"/>
                    </a:lnTo>
                    <a:cubicBezTo>
                      <a:pt x="428371" y="1908829"/>
                      <a:pt x="0" y="1480331"/>
                      <a:pt x="0" y="954414"/>
                    </a:cubicBezTo>
                    <a:cubicBezTo>
                      <a:pt x="0" y="428371"/>
                      <a:pt x="428371" y="0"/>
                      <a:pt x="956945" y="0"/>
                    </a:cubicBezTo>
                    <a:lnTo>
                      <a:pt x="6050689" y="0"/>
                    </a:lnTo>
                    <a:cubicBezTo>
                      <a:pt x="6579136" y="0"/>
                      <a:pt x="7007634" y="428371"/>
                      <a:pt x="7007634" y="954414"/>
                    </a:cubicBezTo>
                    <a:cubicBezTo>
                      <a:pt x="7007634" y="1480331"/>
                      <a:pt x="6579136" y="1908829"/>
                      <a:pt x="6050689"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5"/>
              <p:cNvSpPr/>
              <p:nvPr/>
            </p:nvSpPr>
            <p:spPr>
              <a:xfrm>
                <a:off x="0" y="0"/>
                <a:ext cx="7033034" cy="1934229"/>
              </a:xfrm>
              <a:custGeom>
                <a:rect b="b" l="l" r="r" t="t"/>
                <a:pathLst>
                  <a:path extrusionOk="0" h="1934229" w="7033034">
                    <a:moveTo>
                      <a:pt x="6063389" y="0"/>
                    </a:moveTo>
                    <a:lnTo>
                      <a:pt x="969645" y="0"/>
                    </a:lnTo>
                    <a:cubicBezTo>
                      <a:pt x="434975" y="0"/>
                      <a:pt x="0" y="434975"/>
                      <a:pt x="0" y="967114"/>
                    </a:cubicBezTo>
                    <a:cubicBezTo>
                      <a:pt x="0" y="1499254"/>
                      <a:pt x="434975" y="1934229"/>
                      <a:pt x="969645" y="1934229"/>
                    </a:cubicBezTo>
                    <a:lnTo>
                      <a:pt x="6063389" y="1934229"/>
                    </a:lnTo>
                    <a:cubicBezTo>
                      <a:pt x="6598059" y="1934229"/>
                      <a:pt x="7033034" y="1499254"/>
                      <a:pt x="7033034" y="967114"/>
                    </a:cubicBezTo>
                    <a:cubicBezTo>
                      <a:pt x="7033034" y="434975"/>
                      <a:pt x="6598059" y="0"/>
                      <a:pt x="6063389" y="0"/>
                    </a:cubicBezTo>
                    <a:close/>
                    <a:moveTo>
                      <a:pt x="6063389" y="1908829"/>
                    </a:moveTo>
                    <a:lnTo>
                      <a:pt x="969645" y="1908829"/>
                    </a:lnTo>
                    <a:cubicBezTo>
                      <a:pt x="448945" y="1908829"/>
                      <a:pt x="25400" y="1485284"/>
                      <a:pt x="25400" y="967114"/>
                    </a:cubicBezTo>
                    <a:cubicBezTo>
                      <a:pt x="25400" y="448945"/>
                      <a:pt x="448945" y="25400"/>
                      <a:pt x="969645" y="25400"/>
                    </a:cubicBezTo>
                    <a:lnTo>
                      <a:pt x="6063389" y="25400"/>
                    </a:lnTo>
                    <a:cubicBezTo>
                      <a:pt x="6584089" y="25400"/>
                      <a:pt x="7007634" y="448945"/>
                      <a:pt x="7007634" y="967114"/>
                    </a:cubicBezTo>
                    <a:cubicBezTo>
                      <a:pt x="7007634" y="1485284"/>
                      <a:pt x="6584089" y="1908829"/>
                      <a:pt x="6063389"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0" name="Google Shape;290;p25"/>
            <p:cNvSpPr txBox="1"/>
            <p:nvPr/>
          </p:nvSpPr>
          <p:spPr>
            <a:xfrm rot="67194">
              <a:off x="237358" y="514711"/>
              <a:ext cx="7521237" cy="1477487"/>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7199" u="none" cap="none" strike="noStrike">
                  <a:solidFill>
                    <a:srgbClr val="0C0D0E"/>
                  </a:solidFill>
                  <a:latin typeface="Poppins"/>
                  <a:ea typeface="Poppins"/>
                  <a:cs typeface="Poppins"/>
                  <a:sym typeface="Poppins"/>
                </a:rPr>
                <a:t>NAME</a:t>
              </a:r>
              <a:endParaRPr>
                <a:latin typeface="Poppins"/>
                <a:ea typeface="Poppins"/>
                <a:cs typeface="Poppins"/>
                <a:sym typeface="Poppins"/>
              </a:endParaRPr>
            </a:p>
          </p:txBody>
        </p:sp>
      </p:grpSp>
      <p:sp>
        <p:nvSpPr>
          <p:cNvPr id="291" name="Google Shape;291;p25"/>
          <p:cNvSpPr/>
          <p:nvPr/>
        </p:nvSpPr>
        <p:spPr>
          <a:xfrm flipH="1" rot="-3805435">
            <a:off x="9905516" y="6795751"/>
            <a:ext cx="2230384" cy="630084"/>
          </a:xfrm>
          <a:custGeom>
            <a:rect b="b" l="l" r="r" t="t"/>
            <a:pathLst>
              <a:path extrusionOk="0" h="630084" w="2230384">
                <a:moveTo>
                  <a:pt x="2230384" y="0"/>
                </a:moveTo>
                <a:lnTo>
                  <a:pt x="0" y="0"/>
                </a:lnTo>
                <a:lnTo>
                  <a:pt x="0" y="630084"/>
                </a:lnTo>
                <a:lnTo>
                  <a:pt x="2230384" y="630084"/>
                </a:lnTo>
                <a:lnTo>
                  <a:pt x="2230384" y="0"/>
                </a:lnTo>
                <a:close/>
              </a:path>
            </a:pathLst>
          </a:custGeom>
          <a:blipFill rotWithShape="1">
            <a:blip r:embed="rId5">
              <a:alphaModFix/>
            </a:blip>
            <a:stretch>
              <a:fillRect b="0" l="0" r="0" t="0"/>
            </a:stretch>
          </a:blipFill>
          <a:ln>
            <a:noFill/>
          </a:ln>
        </p:spPr>
      </p:sp>
      <p:sp>
        <p:nvSpPr>
          <p:cNvPr id="292" name="Google Shape;292;p25"/>
          <p:cNvSpPr/>
          <p:nvPr/>
        </p:nvSpPr>
        <p:spPr>
          <a:xfrm>
            <a:off x="11765574" y="5431731"/>
            <a:ext cx="2789397" cy="2381448"/>
          </a:xfrm>
          <a:custGeom>
            <a:rect b="b" l="l" r="r" t="t"/>
            <a:pathLst>
              <a:path extrusionOk="0" h="2381448" w="2789397">
                <a:moveTo>
                  <a:pt x="0" y="0"/>
                </a:moveTo>
                <a:lnTo>
                  <a:pt x="2789397" y="0"/>
                </a:lnTo>
                <a:lnTo>
                  <a:pt x="2789397" y="2381448"/>
                </a:lnTo>
                <a:lnTo>
                  <a:pt x="0" y="2381448"/>
                </a:lnTo>
                <a:lnTo>
                  <a:pt x="0" y="0"/>
                </a:lnTo>
                <a:close/>
              </a:path>
            </a:pathLst>
          </a:custGeom>
          <a:blipFill rotWithShape="1">
            <a:blip r:embed="rId6">
              <a:alphaModFix/>
            </a:blip>
            <a:stretch>
              <a:fillRect b="0" l="0" r="0" t="0"/>
            </a:stretch>
          </a:blipFill>
          <a:ln>
            <a:noFill/>
          </a:ln>
        </p:spPr>
      </p:sp>
      <p:sp>
        <p:nvSpPr>
          <p:cNvPr id="293" name="Google Shape;293;p25"/>
          <p:cNvSpPr/>
          <p:nvPr/>
        </p:nvSpPr>
        <p:spPr>
          <a:xfrm rot="10800000">
            <a:off x="3778918" y="3816064"/>
            <a:ext cx="2070542" cy="584928"/>
          </a:xfrm>
          <a:custGeom>
            <a:rect b="b" l="l" r="r" t="t"/>
            <a:pathLst>
              <a:path extrusionOk="0" h="584928" w="2070542">
                <a:moveTo>
                  <a:pt x="0" y="0"/>
                </a:moveTo>
                <a:lnTo>
                  <a:pt x="2070542" y="0"/>
                </a:lnTo>
                <a:lnTo>
                  <a:pt x="2070542" y="584928"/>
                </a:lnTo>
                <a:lnTo>
                  <a:pt x="0" y="584928"/>
                </a:lnTo>
                <a:lnTo>
                  <a:pt x="0" y="0"/>
                </a:lnTo>
                <a:close/>
              </a:path>
            </a:pathLst>
          </a:custGeom>
          <a:blipFill rotWithShape="1">
            <a:blip r:embed="rId5">
              <a:alphaModFix/>
            </a:blip>
            <a:stretch>
              <a:fillRect b="0" l="0" r="0" t="0"/>
            </a:stretch>
          </a:blipFill>
          <a:ln>
            <a:noFill/>
          </a:ln>
        </p:spPr>
      </p:sp>
      <p:sp>
        <p:nvSpPr>
          <p:cNvPr id="294" name="Google Shape;294;p25"/>
          <p:cNvSpPr/>
          <p:nvPr/>
        </p:nvSpPr>
        <p:spPr>
          <a:xfrm flipH="1" rot="10703063">
            <a:off x="10716499" y="3932311"/>
            <a:ext cx="1878921" cy="530795"/>
          </a:xfrm>
          <a:custGeom>
            <a:rect b="b" l="l" r="r" t="t"/>
            <a:pathLst>
              <a:path extrusionOk="0" h="530795" w="1878921">
                <a:moveTo>
                  <a:pt x="1878921" y="0"/>
                </a:moveTo>
                <a:lnTo>
                  <a:pt x="0" y="0"/>
                </a:lnTo>
                <a:lnTo>
                  <a:pt x="0" y="530795"/>
                </a:lnTo>
                <a:lnTo>
                  <a:pt x="1878921" y="530795"/>
                </a:lnTo>
                <a:lnTo>
                  <a:pt x="1878921" y="0"/>
                </a:lnTo>
                <a:close/>
              </a:path>
            </a:pathLst>
          </a:custGeom>
          <a:blipFill rotWithShape="1">
            <a:blip r:embed="rId5">
              <a:alphaModFix/>
            </a:blip>
            <a:stretch>
              <a:fillRect b="0" l="0" r="0" t="0"/>
            </a:stretch>
          </a:blipFill>
          <a:ln>
            <a:noFill/>
          </a:ln>
        </p:spPr>
      </p:sp>
      <p:grpSp>
        <p:nvGrpSpPr>
          <p:cNvPr id="295" name="Google Shape;295;p25"/>
          <p:cNvGrpSpPr/>
          <p:nvPr/>
        </p:nvGrpSpPr>
        <p:grpSpPr>
          <a:xfrm rot="236661">
            <a:off x="11185587" y="4481419"/>
            <a:ext cx="4239576" cy="953321"/>
            <a:chOff x="0" y="0"/>
            <a:chExt cx="8601834" cy="1934229"/>
          </a:xfrm>
        </p:grpSpPr>
        <p:sp>
          <p:nvSpPr>
            <p:cNvPr id="296" name="Google Shape;296;p25"/>
            <p:cNvSpPr/>
            <p:nvPr/>
          </p:nvSpPr>
          <p:spPr>
            <a:xfrm>
              <a:off x="12700" y="12700"/>
              <a:ext cx="8576434" cy="1908829"/>
            </a:xfrm>
            <a:custGeom>
              <a:rect b="b" l="l" r="r" t="t"/>
              <a:pathLst>
                <a:path extrusionOk="0" h="1908829" w="8576434">
                  <a:moveTo>
                    <a:pt x="7619488" y="1908829"/>
                  </a:moveTo>
                  <a:lnTo>
                    <a:pt x="956945" y="1908829"/>
                  </a:lnTo>
                  <a:cubicBezTo>
                    <a:pt x="428371" y="1908829"/>
                    <a:pt x="0" y="1480331"/>
                    <a:pt x="0" y="954414"/>
                  </a:cubicBezTo>
                  <a:cubicBezTo>
                    <a:pt x="0" y="428371"/>
                    <a:pt x="428371" y="0"/>
                    <a:pt x="956945" y="0"/>
                  </a:cubicBezTo>
                  <a:lnTo>
                    <a:pt x="7619488" y="0"/>
                  </a:lnTo>
                  <a:cubicBezTo>
                    <a:pt x="8147935" y="0"/>
                    <a:pt x="8576434" y="428371"/>
                    <a:pt x="8576434" y="954414"/>
                  </a:cubicBezTo>
                  <a:cubicBezTo>
                    <a:pt x="8576434" y="1480331"/>
                    <a:pt x="8147936" y="1908829"/>
                    <a:pt x="7619488"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5"/>
            <p:cNvSpPr/>
            <p:nvPr/>
          </p:nvSpPr>
          <p:spPr>
            <a:xfrm>
              <a:off x="0" y="0"/>
              <a:ext cx="8601834" cy="1934229"/>
            </a:xfrm>
            <a:custGeom>
              <a:rect b="b" l="l" r="r" t="t"/>
              <a:pathLst>
                <a:path extrusionOk="0" h="1934229" w="8601834">
                  <a:moveTo>
                    <a:pt x="7632188" y="0"/>
                  </a:moveTo>
                  <a:lnTo>
                    <a:pt x="969645" y="0"/>
                  </a:lnTo>
                  <a:cubicBezTo>
                    <a:pt x="434975" y="0"/>
                    <a:pt x="0" y="434975"/>
                    <a:pt x="0" y="967114"/>
                  </a:cubicBezTo>
                  <a:cubicBezTo>
                    <a:pt x="0" y="1499254"/>
                    <a:pt x="434975" y="1934229"/>
                    <a:pt x="969645" y="1934229"/>
                  </a:cubicBezTo>
                  <a:lnTo>
                    <a:pt x="7632188" y="1934229"/>
                  </a:lnTo>
                  <a:cubicBezTo>
                    <a:pt x="8166859" y="1934229"/>
                    <a:pt x="8601834" y="1499254"/>
                    <a:pt x="8601834" y="967114"/>
                  </a:cubicBezTo>
                  <a:cubicBezTo>
                    <a:pt x="8601834" y="434975"/>
                    <a:pt x="8166859" y="0"/>
                    <a:pt x="7632188" y="0"/>
                  </a:cubicBezTo>
                  <a:close/>
                  <a:moveTo>
                    <a:pt x="7632188" y="1908829"/>
                  </a:moveTo>
                  <a:lnTo>
                    <a:pt x="969645" y="1908829"/>
                  </a:lnTo>
                  <a:cubicBezTo>
                    <a:pt x="448945" y="1908829"/>
                    <a:pt x="25400" y="1485284"/>
                    <a:pt x="25400" y="967114"/>
                  </a:cubicBezTo>
                  <a:cubicBezTo>
                    <a:pt x="25400" y="448945"/>
                    <a:pt x="448945" y="25400"/>
                    <a:pt x="969645" y="25400"/>
                  </a:cubicBezTo>
                  <a:lnTo>
                    <a:pt x="7632188" y="25400"/>
                  </a:lnTo>
                  <a:cubicBezTo>
                    <a:pt x="8152888" y="25400"/>
                    <a:pt x="8576434" y="448945"/>
                    <a:pt x="8576434" y="967114"/>
                  </a:cubicBezTo>
                  <a:cubicBezTo>
                    <a:pt x="8576434" y="1485284"/>
                    <a:pt x="8152888" y="1908829"/>
                    <a:pt x="7632188"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8" name="Google Shape;298;p25"/>
          <p:cNvSpPr/>
          <p:nvPr/>
        </p:nvSpPr>
        <p:spPr>
          <a:xfrm>
            <a:off x="6395997" y="6806429"/>
            <a:ext cx="4132237" cy="1725209"/>
          </a:xfrm>
          <a:custGeom>
            <a:rect b="b" l="l" r="r" t="t"/>
            <a:pathLst>
              <a:path extrusionOk="0" h="1725209" w="4132237">
                <a:moveTo>
                  <a:pt x="0" y="0"/>
                </a:moveTo>
                <a:lnTo>
                  <a:pt x="4132237" y="0"/>
                </a:lnTo>
                <a:lnTo>
                  <a:pt x="4132237" y="1725209"/>
                </a:lnTo>
                <a:lnTo>
                  <a:pt x="0" y="1725209"/>
                </a:lnTo>
                <a:lnTo>
                  <a:pt x="0" y="0"/>
                </a:lnTo>
                <a:close/>
              </a:path>
            </a:pathLst>
          </a:custGeom>
          <a:blipFill rotWithShape="1">
            <a:blip r:embed="rId7">
              <a:alphaModFix/>
            </a:blip>
            <a:stretch>
              <a:fillRect b="0" l="0" r="0" t="0"/>
            </a:stretch>
          </a:blipFill>
          <a:ln>
            <a:noFill/>
          </a:ln>
        </p:spPr>
      </p:sp>
      <p:grpSp>
        <p:nvGrpSpPr>
          <p:cNvPr id="299" name="Google Shape;299;p25"/>
          <p:cNvGrpSpPr/>
          <p:nvPr/>
        </p:nvGrpSpPr>
        <p:grpSpPr>
          <a:xfrm>
            <a:off x="14764521" y="6622455"/>
            <a:ext cx="2451752" cy="888909"/>
            <a:chOff x="0" y="0"/>
            <a:chExt cx="5334910" cy="1934229"/>
          </a:xfrm>
        </p:grpSpPr>
        <p:sp>
          <p:nvSpPr>
            <p:cNvPr id="300" name="Google Shape;300;p25"/>
            <p:cNvSpPr/>
            <p:nvPr/>
          </p:nvSpPr>
          <p:spPr>
            <a:xfrm>
              <a:off x="12700" y="12700"/>
              <a:ext cx="5309510" cy="1908829"/>
            </a:xfrm>
            <a:custGeom>
              <a:rect b="b" l="l" r="r" t="t"/>
              <a:pathLst>
                <a:path extrusionOk="0" h="1908829" w="5309510">
                  <a:moveTo>
                    <a:pt x="4352565" y="1908829"/>
                  </a:moveTo>
                  <a:lnTo>
                    <a:pt x="956945" y="1908829"/>
                  </a:lnTo>
                  <a:cubicBezTo>
                    <a:pt x="428371" y="1908829"/>
                    <a:pt x="0" y="1480331"/>
                    <a:pt x="0" y="954414"/>
                  </a:cubicBezTo>
                  <a:cubicBezTo>
                    <a:pt x="0" y="428371"/>
                    <a:pt x="428371" y="0"/>
                    <a:pt x="956945" y="0"/>
                  </a:cubicBezTo>
                  <a:lnTo>
                    <a:pt x="4352565" y="0"/>
                  </a:lnTo>
                  <a:cubicBezTo>
                    <a:pt x="4881011" y="0"/>
                    <a:pt x="5309510" y="428371"/>
                    <a:pt x="5309510" y="954414"/>
                  </a:cubicBezTo>
                  <a:cubicBezTo>
                    <a:pt x="5309510" y="1480331"/>
                    <a:pt x="4881012" y="1908829"/>
                    <a:pt x="4352565"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5"/>
            <p:cNvSpPr/>
            <p:nvPr/>
          </p:nvSpPr>
          <p:spPr>
            <a:xfrm>
              <a:off x="0" y="0"/>
              <a:ext cx="5334910" cy="1934229"/>
            </a:xfrm>
            <a:custGeom>
              <a:rect b="b" l="l" r="r" t="t"/>
              <a:pathLst>
                <a:path extrusionOk="0" h="1934229" w="5334910">
                  <a:moveTo>
                    <a:pt x="4365265" y="0"/>
                  </a:moveTo>
                  <a:lnTo>
                    <a:pt x="969645" y="0"/>
                  </a:lnTo>
                  <a:cubicBezTo>
                    <a:pt x="434975" y="0"/>
                    <a:pt x="0" y="434975"/>
                    <a:pt x="0" y="967114"/>
                  </a:cubicBezTo>
                  <a:cubicBezTo>
                    <a:pt x="0" y="1499254"/>
                    <a:pt x="434975" y="1934229"/>
                    <a:pt x="969645" y="1934229"/>
                  </a:cubicBezTo>
                  <a:lnTo>
                    <a:pt x="4365265" y="1934229"/>
                  </a:lnTo>
                  <a:cubicBezTo>
                    <a:pt x="4899935" y="1934229"/>
                    <a:pt x="5334910" y="1499254"/>
                    <a:pt x="5334910" y="967114"/>
                  </a:cubicBezTo>
                  <a:cubicBezTo>
                    <a:pt x="5334910" y="434975"/>
                    <a:pt x="4899935" y="0"/>
                    <a:pt x="4365265" y="0"/>
                  </a:cubicBezTo>
                  <a:close/>
                  <a:moveTo>
                    <a:pt x="4365265" y="1908829"/>
                  </a:moveTo>
                  <a:lnTo>
                    <a:pt x="969645" y="1908829"/>
                  </a:lnTo>
                  <a:cubicBezTo>
                    <a:pt x="448945" y="1908829"/>
                    <a:pt x="25400" y="1485284"/>
                    <a:pt x="25400" y="967114"/>
                  </a:cubicBezTo>
                  <a:cubicBezTo>
                    <a:pt x="25400" y="448945"/>
                    <a:pt x="448945" y="25400"/>
                    <a:pt x="969645" y="25400"/>
                  </a:cubicBezTo>
                  <a:lnTo>
                    <a:pt x="4365265" y="25400"/>
                  </a:lnTo>
                  <a:cubicBezTo>
                    <a:pt x="4885965" y="25400"/>
                    <a:pt x="5309510" y="448945"/>
                    <a:pt x="5309510" y="967114"/>
                  </a:cubicBezTo>
                  <a:cubicBezTo>
                    <a:pt x="5309510" y="1485284"/>
                    <a:pt x="4885965" y="1908829"/>
                    <a:pt x="4365265"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2" name="Google Shape;302;p25"/>
          <p:cNvGrpSpPr/>
          <p:nvPr/>
        </p:nvGrpSpPr>
        <p:grpSpPr>
          <a:xfrm>
            <a:off x="14764521" y="7643409"/>
            <a:ext cx="2451752" cy="888909"/>
            <a:chOff x="0" y="0"/>
            <a:chExt cx="5334910" cy="1934229"/>
          </a:xfrm>
        </p:grpSpPr>
        <p:sp>
          <p:nvSpPr>
            <p:cNvPr id="303" name="Google Shape;303;p25"/>
            <p:cNvSpPr/>
            <p:nvPr/>
          </p:nvSpPr>
          <p:spPr>
            <a:xfrm>
              <a:off x="12700" y="12700"/>
              <a:ext cx="5309510" cy="1908829"/>
            </a:xfrm>
            <a:custGeom>
              <a:rect b="b" l="l" r="r" t="t"/>
              <a:pathLst>
                <a:path extrusionOk="0" h="1908829" w="5309510">
                  <a:moveTo>
                    <a:pt x="4352565" y="1908829"/>
                  </a:moveTo>
                  <a:lnTo>
                    <a:pt x="956945" y="1908829"/>
                  </a:lnTo>
                  <a:cubicBezTo>
                    <a:pt x="428371" y="1908829"/>
                    <a:pt x="0" y="1480331"/>
                    <a:pt x="0" y="954414"/>
                  </a:cubicBezTo>
                  <a:cubicBezTo>
                    <a:pt x="0" y="428371"/>
                    <a:pt x="428371" y="0"/>
                    <a:pt x="956945" y="0"/>
                  </a:cubicBezTo>
                  <a:lnTo>
                    <a:pt x="4352565" y="0"/>
                  </a:lnTo>
                  <a:cubicBezTo>
                    <a:pt x="4881011" y="0"/>
                    <a:pt x="5309510" y="428371"/>
                    <a:pt x="5309510" y="954414"/>
                  </a:cubicBezTo>
                  <a:cubicBezTo>
                    <a:pt x="5309510" y="1480331"/>
                    <a:pt x="4881012" y="1908829"/>
                    <a:pt x="4352565"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5"/>
            <p:cNvSpPr/>
            <p:nvPr/>
          </p:nvSpPr>
          <p:spPr>
            <a:xfrm>
              <a:off x="0" y="0"/>
              <a:ext cx="5334910" cy="1934229"/>
            </a:xfrm>
            <a:custGeom>
              <a:rect b="b" l="l" r="r" t="t"/>
              <a:pathLst>
                <a:path extrusionOk="0" h="1934229" w="5334910">
                  <a:moveTo>
                    <a:pt x="4365265" y="0"/>
                  </a:moveTo>
                  <a:lnTo>
                    <a:pt x="969645" y="0"/>
                  </a:lnTo>
                  <a:cubicBezTo>
                    <a:pt x="434975" y="0"/>
                    <a:pt x="0" y="434975"/>
                    <a:pt x="0" y="967114"/>
                  </a:cubicBezTo>
                  <a:cubicBezTo>
                    <a:pt x="0" y="1499254"/>
                    <a:pt x="434975" y="1934229"/>
                    <a:pt x="969645" y="1934229"/>
                  </a:cubicBezTo>
                  <a:lnTo>
                    <a:pt x="4365265" y="1934229"/>
                  </a:lnTo>
                  <a:cubicBezTo>
                    <a:pt x="4899935" y="1934229"/>
                    <a:pt x="5334910" y="1499254"/>
                    <a:pt x="5334910" y="967114"/>
                  </a:cubicBezTo>
                  <a:cubicBezTo>
                    <a:pt x="5334910" y="434975"/>
                    <a:pt x="4899935" y="0"/>
                    <a:pt x="4365265" y="0"/>
                  </a:cubicBezTo>
                  <a:close/>
                  <a:moveTo>
                    <a:pt x="4365265" y="1908829"/>
                  </a:moveTo>
                  <a:lnTo>
                    <a:pt x="969645" y="1908829"/>
                  </a:lnTo>
                  <a:cubicBezTo>
                    <a:pt x="448945" y="1908829"/>
                    <a:pt x="25400" y="1485284"/>
                    <a:pt x="25400" y="967114"/>
                  </a:cubicBezTo>
                  <a:cubicBezTo>
                    <a:pt x="25400" y="448945"/>
                    <a:pt x="448945" y="25400"/>
                    <a:pt x="969645" y="25400"/>
                  </a:cubicBezTo>
                  <a:lnTo>
                    <a:pt x="4365265" y="25400"/>
                  </a:lnTo>
                  <a:cubicBezTo>
                    <a:pt x="4885965" y="25400"/>
                    <a:pt x="5309510" y="448945"/>
                    <a:pt x="5309510" y="967114"/>
                  </a:cubicBezTo>
                  <a:cubicBezTo>
                    <a:pt x="5309510" y="1485284"/>
                    <a:pt x="4885965" y="1908829"/>
                    <a:pt x="4365265"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5" name="Google Shape;305;p25"/>
          <p:cNvGrpSpPr/>
          <p:nvPr/>
        </p:nvGrpSpPr>
        <p:grpSpPr>
          <a:xfrm>
            <a:off x="14764521" y="5601500"/>
            <a:ext cx="2451752" cy="1696227"/>
            <a:chOff x="0" y="0"/>
            <a:chExt cx="3269003" cy="2261636"/>
          </a:xfrm>
        </p:grpSpPr>
        <p:grpSp>
          <p:nvGrpSpPr>
            <p:cNvPr id="306" name="Google Shape;306;p25"/>
            <p:cNvGrpSpPr/>
            <p:nvPr/>
          </p:nvGrpSpPr>
          <p:grpSpPr>
            <a:xfrm>
              <a:off x="0" y="0"/>
              <a:ext cx="3269003" cy="1185212"/>
              <a:chOff x="0" y="0"/>
              <a:chExt cx="5334910" cy="1934229"/>
            </a:xfrm>
          </p:grpSpPr>
          <p:sp>
            <p:nvSpPr>
              <p:cNvPr id="307" name="Google Shape;307;p25"/>
              <p:cNvSpPr/>
              <p:nvPr/>
            </p:nvSpPr>
            <p:spPr>
              <a:xfrm>
                <a:off x="12700" y="12700"/>
                <a:ext cx="5309510" cy="1908829"/>
              </a:xfrm>
              <a:custGeom>
                <a:rect b="b" l="l" r="r" t="t"/>
                <a:pathLst>
                  <a:path extrusionOk="0" h="1908829" w="5309510">
                    <a:moveTo>
                      <a:pt x="4352565" y="1908829"/>
                    </a:moveTo>
                    <a:lnTo>
                      <a:pt x="956945" y="1908829"/>
                    </a:lnTo>
                    <a:cubicBezTo>
                      <a:pt x="428371" y="1908829"/>
                      <a:pt x="0" y="1480331"/>
                      <a:pt x="0" y="954414"/>
                    </a:cubicBezTo>
                    <a:cubicBezTo>
                      <a:pt x="0" y="428371"/>
                      <a:pt x="428371" y="0"/>
                      <a:pt x="956945" y="0"/>
                    </a:cubicBezTo>
                    <a:lnTo>
                      <a:pt x="4352565" y="0"/>
                    </a:lnTo>
                    <a:cubicBezTo>
                      <a:pt x="4881011" y="0"/>
                      <a:pt x="5309510" y="428371"/>
                      <a:pt x="5309510" y="954414"/>
                    </a:cubicBezTo>
                    <a:cubicBezTo>
                      <a:pt x="5309510" y="1480331"/>
                      <a:pt x="4881012" y="1908829"/>
                      <a:pt x="4352565"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5"/>
              <p:cNvSpPr/>
              <p:nvPr/>
            </p:nvSpPr>
            <p:spPr>
              <a:xfrm>
                <a:off x="0" y="0"/>
                <a:ext cx="5334910" cy="1934229"/>
              </a:xfrm>
              <a:custGeom>
                <a:rect b="b" l="l" r="r" t="t"/>
                <a:pathLst>
                  <a:path extrusionOk="0" h="1934229" w="5334910">
                    <a:moveTo>
                      <a:pt x="4365265" y="0"/>
                    </a:moveTo>
                    <a:lnTo>
                      <a:pt x="969645" y="0"/>
                    </a:lnTo>
                    <a:cubicBezTo>
                      <a:pt x="434975" y="0"/>
                      <a:pt x="0" y="434975"/>
                      <a:pt x="0" y="967114"/>
                    </a:cubicBezTo>
                    <a:cubicBezTo>
                      <a:pt x="0" y="1499254"/>
                      <a:pt x="434975" y="1934229"/>
                      <a:pt x="969645" y="1934229"/>
                    </a:cubicBezTo>
                    <a:lnTo>
                      <a:pt x="4365265" y="1934229"/>
                    </a:lnTo>
                    <a:cubicBezTo>
                      <a:pt x="4899935" y="1934229"/>
                      <a:pt x="5334910" y="1499254"/>
                      <a:pt x="5334910" y="967114"/>
                    </a:cubicBezTo>
                    <a:cubicBezTo>
                      <a:pt x="5334910" y="434975"/>
                      <a:pt x="4899935" y="0"/>
                      <a:pt x="4365265" y="0"/>
                    </a:cubicBezTo>
                    <a:close/>
                    <a:moveTo>
                      <a:pt x="4365265" y="1908829"/>
                    </a:moveTo>
                    <a:lnTo>
                      <a:pt x="969645" y="1908829"/>
                    </a:lnTo>
                    <a:cubicBezTo>
                      <a:pt x="448945" y="1908829"/>
                      <a:pt x="25400" y="1485284"/>
                      <a:pt x="25400" y="967114"/>
                    </a:cubicBezTo>
                    <a:cubicBezTo>
                      <a:pt x="25400" y="448945"/>
                      <a:pt x="448945" y="25400"/>
                      <a:pt x="969645" y="25400"/>
                    </a:cubicBezTo>
                    <a:lnTo>
                      <a:pt x="4365265" y="25400"/>
                    </a:lnTo>
                    <a:cubicBezTo>
                      <a:pt x="4885965" y="25400"/>
                      <a:pt x="5309510" y="448945"/>
                      <a:pt x="5309510" y="967114"/>
                    </a:cubicBezTo>
                    <a:cubicBezTo>
                      <a:pt x="5309510" y="1485284"/>
                      <a:pt x="4885965" y="1908829"/>
                      <a:pt x="4365265"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9" name="Google Shape;309;p25"/>
            <p:cNvSpPr txBox="1"/>
            <p:nvPr/>
          </p:nvSpPr>
          <p:spPr>
            <a:xfrm>
              <a:off x="279448" y="1522736"/>
              <a:ext cx="2664900" cy="7389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i="0" lang="en-US" sz="3600" u="none" cap="none" strike="noStrike">
                  <a:solidFill>
                    <a:srgbClr val="000000"/>
                  </a:solidFill>
                  <a:latin typeface="Poppins"/>
                  <a:ea typeface="Poppins"/>
                  <a:cs typeface="Poppins"/>
                  <a:sym typeface="Poppins"/>
                </a:rPr>
                <a:t>Breathe</a:t>
              </a:r>
              <a:endParaRPr>
                <a:latin typeface="Poppins"/>
                <a:ea typeface="Poppins"/>
                <a:cs typeface="Poppins"/>
                <a:sym typeface="Poppins"/>
              </a:endParaRPr>
            </a:p>
          </p:txBody>
        </p:sp>
      </p:grpSp>
      <p:sp>
        <p:nvSpPr>
          <p:cNvPr id="310" name="Google Shape;310;p25"/>
          <p:cNvSpPr/>
          <p:nvPr/>
        </p:nvSpPr>
        <p:spPr>
          <a:xfrm>
            <a:off x="1619035" y="5227281"/>
            <a:ext cx="2789397" cy="2381448"/>
          </a:xfrm>
          <a:custGeom>
            <a:rect b="b" l="l" r="r" t="t"/>
            <a:pathLst>
              <a:path extrusionOk="0" h="2381448" w="2789397">
                <a:moveTo>
                  <a:pt x="0" y="0"/>
                </a:moveTo>
                <a:lnTo>
                  <a:pt x="2789397" y="0"/>
                </a:lnTo>
                <a:lnTo>
                  <a:pt x="2789397" y="2381448"/>
                </a:lnTo>
                <a:lnTo>
                  <a:pt x="0" y="2381448"/>
                </a:lnTo>
                <a:lnTo>
                  <a:pt x="0" y="0"/>
                </a:lnTo>
                <a:close/>
              </a:path>
            </a:pathLst>
          </a:custGeom>
          <a:blipFill rotWithShape="1">
            <a:blip r:embed="rId6">
              <a:alphaModFix/>
            </a:blip>
            <a:stretch>
              <a:fillRect b="0" l="0" r="0" t="0"/>
            </a:stretch>
          </a:blipFill>
          <a:ln>
            <a:noFill/>
          </a:ln>
        </p:spPr>
      </p:sp>
      <p:sp>
        <p:nvSpPr>
          <p:cNvPr id="311" name="Google Shape;311;p25"/>
          <p:cNvSpPr/>
          <p:nvPr/>
        </p:nvSpPr>
        <p:spPr>
          <a:xfrm>
            <a:off x="2362031" y="5865905"/>
            <a:ext cx="1303405" cy="650073"/>
          </a:xfrm>
          <a:custGeom>
            <a:rect b="b" l="l" r="r" t="t"/>
            <a:pathLst>
              <a:path extrusionOk="0" h="650073" w="1303405">
                <a:moveTo>
                  <a:pt x="0" y="0"/>
                </a:moveTo>
                <a:lnTo>
                  <a:pt x="1303405" y="0"/>
                </a:lnTo>
                <a:lnTo>
                  <a:pt x="1303405" y="650074"/>
                </a:lnTo>
                <a:lnTo>
                  <a:pt x="0" y="650074"/>
                </a:lnTo>
                <a:lnTo>
                  <a:pt x="0" y="0"/>
                </a:lnTo>
                <a:close/>
              </a:path>
            </a:pathLst>
          </a:custGeom>
          <a:blipFill rotWithShape="1">
            <a:blip r:embed="rId8">
              <a:alphaModFix/>
            </a:blip>
            <a:stretch>
              <a:fillRect b="0" l="0" r="0" t="0"/>
            </a:stretch>
          </a:blipFill>
          <a:ln>
            <a:noFill/>
          </a:ln>
        </p:spPr>
      </p:sp>
      <p:sp>
        <p:nvSpPr>
          <p:cNvPr id="312" name="Google Shape;312;p25"/>
          <p:cNvSpPr/>
          <p:nvPr/>
        </p:nvSpPr>
        <p:spPr>
          <a:xfrm>
            <a:off x="2037015" y="5770953"/>
            <a:ext cx="1953438" cy="839978"/>
          </a:xfrm>
          <a:custGeom>
            <a:rect b="b" l="l" r="r" t="t"/>
            <a:pathLst>
              <a:path extrusionOk="0" h="839978" w="1953438">
                <a:moveTo>
                  <a:pt x="0" y="0"/>
                </a:moveTo>
                <a:lnTo>
                  <a:pt x="1953437" y="0"/>
                </a:lnTo>
                <a:lnTo>
                  <a:pt x="1953437" y="839978"/>
                </a:lnTo>
                <a:lnTo>
                  <a:pt x="0" y="839978"/>
                </a:lnTo>
                <a:lnTo>
                  <a:pt x="0" y="0"/>
                </a:lnTo>
                <a:close/>
              </a:path>
            </a:pathLst>
          </a:custGeom>
          <a:blipFill rotWithShape="1">
            <a:blip r:embed="rId9">
              <a:alphaModFix/>
            </a:blip>
            <a:stretch>
              <a:fillRect b="0" l="0" r="0" t="0"/>
            </a:stretch>
          </a:blipFill>
          <a:ln>
            <a:noFill/>
          </a:ln>
        </p:spPr>
      </p:sp>
      <p:sp>
        <p:nvSpPr>
          <p:cNvPr id="313" name="Google Shape;313;p25"/>
          <p:cNvSpPr txBox="1"/>
          <p:nvPr/>
        </p:nvSpPr>
        <p:spPr>
          <a:xfrm rot="236782">
            <a:off x="11295851" y="4653070"/>
            <a:ext cx="4019029" cy="78486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5099" u="none" cap="none" strike="noStrike">
                <a:solidFill>
                  <a:srgbClr val="0C0D0E"/>
                </a:solidFill>
                <a:latin typeface="Poppins"/>
                <a:ea typeface="Poppins"/>
                <a:cs typeface="Poppins"/>
                <a:sym typeface="Poppins"/>
              </a:rPr>
              <a:t>PBS</a:t>
            </a:r>
            <a:endParaRPr>
              <a:latin typeface="Poppins"/>
              <a:ea typeface="Poppins"/>
              <a:cs typeface="Poppins"/>
              <a:sym typeface="Poppins"/>
            </a:endParaRPr>
          </a:p>
        </p:txBody>
      </p:sp>
      <p:sp>
        <p:nvSpPr>
          <p:cNvPr id="314" name="Google Shape;314;p25"/>
          <p:cNvSpPr txBox="1"/>
          <p:nvPr/>
        </p:nvSpPr>
        <p:spPr>
          <a:xfrm>
            <a:off x="2538996" y="1151035"/>
            <a:ext cx="12015900" cy="1970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6400" u="none" cap="none" strike="noStrike">
                <a:solidFill>
                  <a:srgbClr val="000000"/>
                </a:solidFill>
                <a:latin typeface="Poppins"/>
                <a:ea typeface="Poppins"/>
                <a:cs typeface="Poppins"/>
                <a:sym typeface="Poppins"/>
              </a:rPr>
              <a:t>When you feel big or uncomfortable emotions</a:t>
            </a:r>
            <a:endParaRPr>
              <a:latin typeface="Poppins"/>
              <a:ea typeface="Poppins"/>
              <a:cs typeface="Poppins"/>
              <a:sym typeface="Poppins"/>
            </a:endParaRPr>
          </a:p>
        </p:txBody>
      </p:sp>
      <p:sp>
        <p:nvSpPr>
          <p:cNvPr id="315" name="Google Shape;315;p25"/>
          <p:cNvSpPr txBox="1"/>
          <p:nvPr/>
        </p:nvSpPr>
        <p:spPr>
          <a:xfrm>
            <a:off x="14974107" y="7746504"/>
            <a:ext cx="1998600" cy="554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i="0" lang="en-US" sz="3600" u="none" cap="none" strike="noStrike">
                <a:solidFill>
                  <a:srgbClr val="000000"/>
                </a:solidFill>
                <a:latin typeface="Poppins"/>
                <a:ea typeface="Poppins"/>
                <a:cs typeface="Poppins"/>
                <a:sym typeface="Poppins"/>
              </a:rPr>
              <a:t>Smile</a:t>
            </a:r>
            <a:endParaRPr>
              <a:latin typeface="Poppins"/>
              <a:ea typeface="Poppins"/>
              <a:cs typeface="Poppins"/>
              <a:sym typeface="Poppins"/>
            </a:endParaRPr>
          </a:p>
        </p:txBody>
      </p:sp>
      <p:sp>
        <p:nvSpPr>
          <p:cNvPr id="316" name="Google Shape;316;p25"/>
          <p:cNvSpPr txBox="1"/>
          <p:nvPr/>
        </p:nvSpPr>
        <p:spPr>
          <a:xfrm>
            <a:off x="14974107" y="5704278"/>
            <a:ext cx="1998600" cy="554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i="0" lang="en-US" sz="3600" u="none" cap="none" strike="noStrike">
                <a:solidFill>
                  <a:srgbClr val="000000"/>
                </a:solidFill>
                <a:latin typeface="Poppins"/>
                <a:ea typeface="Poppins"/>
                <a:cs typeface="Poppins"/>
                <a:sym typeface="Poppins"/>
              </a:rPr>
              <a:t>Pause</a:t>
            </a:r>
            <a:endParaRPr>
              <a:latin typeface="Poppins"/>
              <a:ea typeface="Poppins"/>
              <a:cs typeface="Poppins"/>
              <a:sym typeface="Poppins"/>
            </a:endParaRPr>
          </a:p>
        </p:txBody>
      </p:sp>
      <p:sp>
        <p:nvSpPr>
          <p:cNvPr id="317" name="Google Shape;317;p25"/>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321" name="Shape 321"/>
        <p:cNvGrpSpPr/>
        <p:nvPr/>
      </p:nvGrpSpPr>
      <p:grpSpPr>
        <a:xfrm>
          <a:off x="0" y="0"/>
          <a:ext cx="0" cy="0"/>
          <a:chOff x="0" y="0"/>
          <a:chExt cx="0" cy="0"/>
        </a:xfrm>
      </p:grpSpPr>
      <p:sp>
        <p:nvSpPr>
          <p:cNvPr id="322" name="Google Shape;322;p26"/>
          <p:cNvSpPr/>
          <p:nvPr/>
        </p:nvSpPr>
        <p:spPr>
          <a:xfrm rot="127496">
            <a:off x="1243736" y="-755584"/>
            <a:ext cx="15698378" cy="11889990"/>
          </a:xfrm>
          <a:custGeom>
            <a:rect b="b" l="l" r="r" t="t"/>
            <a:pathLst>
              <a:path extrusionOk="0" h="11889990" w="15698378">
                <a:moveTo>
                  <a:pt x="0" y="0"/>
                </a:moveTo>
                <a:lnTo>
                  <a:pt x="15698378" y="0"/>
                </a:lnTo>
                <a:lnTo>
                  <a:pt x="15698378" y="11889990"/>
                </a:lnTo>
                <a:lnTo>
                  <a:pt x="0" y="11889990"/>
                </a:lnTo>
                <a:lnTo>
                  <a:pt x="0" y="0"/>
                </a:lnTo>
                <a:close/>
              </a:path>
            </a:pathLst>
          </a:custGeom>
          <a:blipFill rotWithShape="1">
            <a:blip r:embed="rId3">
              <a:alphaModFix/>
            </a:blip>
            <a:stretch>
              <a:fillRect b="0" l="-13115" r="-13115" t="0"/>
            </a:stretch>
          </a:blipFill>
          <a:ln>
            <a:noFill/>
          </a:ln>
        </p:spPr>
      </p:sp>
      <p:grpSp>
        <p:nvGrpSpPr>
          <p:cNvPr id="323" name="Google Shape;323;p26"/>
          <p:cNvGrpSpPr/>
          <p:nvPr/>
        </p:nvGrpSpPr>
        <p:grpSpPr>
          <a:xfrm>
            <a:off x="11551353" y="3177031"/>
            <a:ext cx="4685589" cy="5604750"/>
            <a:chOff x="-54677" y="1"/>
            <a:chExt cx="6247451" cy="7473000"/>
          </a:xfrm>
        </p:grpSpPr>
        <p:grpSp>
          <p:nvGrpSpPr>
            <p:cNvPr id="324" name="Google Shape;324;p26"/>
            <p:cNvGrpSpPr/>
            <p:nvPr/>
          </p:nvGrpSpPr>
          <p:grpSpPr>
            <a:xfrm rot="479477">
              <a:off x="408155" y="343416"/>
              <a:ext cx="5376638" cy="6244845"/>
              <a:chOff x="0" y="0"/>
              <a:chExt cx="5466080" cy="6348730"/>
            </a:xfrm>
          </p:grpSpPr>
          <p:sp>
            <p:nvSpPr>
              <p:cNvPr id="325" name="Google Shape;325;p26"/>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6"/>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48952" l="0" r="0" t="-7298"/>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6"/>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6"/>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9" name="Google Shape;329;p26"/>
            <p:cNvSpPr txBox="1"/>
            <p:nvPr/>
          </p:nvSpPr>
          <p:spPr>
            <a:xfrm rot="547245">
              <a:off x="8399" y="5841396"/>
              <a:ext cx="5302948" cy="1219007"/>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Joshua Williamson</a:t>
              </a:r>
              <a:endParaRPr/>
            </a:p>
          </p:txBody>
        </p:sp>
      </p:grpSp>
      <p:sp>
        <p:nvSpPr>
          <p:cNvPr id="330" name="Google Shape;330;p26"/>
          <p:cNvSpPr txBox="1"/>
          <p:nvPr/>
        </p:nvSpPr>
        <p:spPr>
          <a:xfrm rot="137280">
            <a:off x="1828309" y="835259"/>
            <a:ext cx="11609956" cy="198218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Recommended </a:t>
            </a:r>
            <a:endParaRPr>
              <a:latin typeface="Poppins"/>
              <a:ea typeface="Poppins"/>
              <a:cs typeface="Poppins"/>
              <a:sym typeface="Poppins"/>
            </a:endParaRPr>
          </a:p>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Read Alouds</a:t>
            </a:r>
            <a:endParaRPr>
              <a:latin typeface="Poppins"/>
              <a:ea typeface="Poppins"/>
              <a:cs typeface="Poppins"/>
              <a:sym typeface="Poppins"/>
            </a:endParaRPr>
          </a:p>
        </p:txBody>
      </p:sp>
      <p:sp>
        <p:nvSpPr>
          <p:cNvPr id="331" name="Google Shape;331;p26"/>
          <p:cNvSpPr txBox="1"/>
          <p:nvPr/>
        </p:nvSpPr>
        <p:spPr>
          <a:xfrm>
            <a:off x="152400" y="9749878"/>
            <a:ext cx="4219479" cy="471772"/>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©2025 Pencil Box Solutions</a:t>
            </a:r>
            <a:endParaRPr/>
          </a:p>
        </p:txBody>
      </p:sp>
      <p:grpSp>
        <p:nvGrpSpPr>
          <p:cNvPr id="332" name="Google Shape;332;p26"/>
          <p:cNvGrpSpPr/>
          <p:nvPr/>
        </p:nvGrpSpPr>
        <p:grpSpPr>
          <a:xfrm>
            <a:off x="6740239" y="3048397"/>
            <a:ext cx="4251053" cy="5015393"/>
            <a:chOff x="1" y="1"/>
            <a:chExt cx="5668070" cy="6687190"/>
          </a:xfrm>
        </p:grpSpPr>
        <p:grpSp>
          <p:nvGrpSpPr>
            <p:cNvPr id="333" name="Google Shape;333;p26"/>
            <p:cNvGrpSpPr/>
            <p:nvPr/>
          </p:nvGrpSpPr>
          <p:grpSpPr>
            <a:xfrm rot="-163855">
              <a:off x="145717" y="124541"/>
              <a:ext cx="5376638" cy="6244845"/>
              <a:chOff x="0" y="0"/>
              <a:chExt cx="5466080" cy="6348730"/>
            </a:xfrm>
          </p:grpSpPr>
          <p:sp>
            <p:nvSpPr>
              <p:cNvPr id="334" name="Google Shape;334;p26"/>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6"/>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37096" l="0" r="0" t="-3047"/>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6"/>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6"/>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8" name="Google Shape;338;p26"/>
            <p:cNvSpPr txBox="1"/>
            <p:nvPr/>
          </p:nvSpPr>
          <p:spPr>
            <a:xfrm rot="-158122">
              <a:off x="494990" y="5397467"/>
              <a:ext cx="4710782" cy="1182048"/>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200" u="none" cap="none" strike="noStrike">
                  <a:solidFill>
                    <a:srgbClr val="000000"/>
                  </a:solidFill>
                  <a:latin typeface="Arial"/>
                  <a:ea typeface="Arial"/>
                  <a:cs typeface="Arial"/>
                  <a:sym typeface="Arial"/>
                </a:rPr>
                <a:t>by Ganit &amp; Adir Levy</a:t>
              </a:r>
              <a:endParaRPr/>
            </a:p>
          </p:txBody>
        </p:sp>
      </p:grpSp>
      <p:grpSp>
        <p:nvGrpSpPr>
          <p:cNvPr id="339" name="Google Shape;339;p26"/>
          <p:cNvGrpSpPr/>
          <p:nvPr/>
        </p:nvGrpSpPr>
        <p:grpSpPr>
          <a:xfrm>
            <a:off x="2068413" y="2801108"/>
            <a:ext cx="4251052" cy="4870444"/>
            <a:chOff x="1" y="1"/>
            <a:chExt cx="5668070" cy="6493925"/>
          </a:xfrm>
        </p:grpSpPr>
        <p:grpSp>
          <p:nvGrpSpPr>
            <p:cNvPr id="340" name="Google Shape;340;p26"/>
            <p:cNvGrpSpPr/>
            <p:nvPr/>
          </p:nvGrpSpPr>
          <p:grpSpPr>
            <a:xfrm rot="-163855">
              <a:off x="145717" y="124541"/>
              <a:ext cx="5376638" cy="6244845"/>
              <a:chOff x="0" y="0"/>
              <a:chExt cx="5466080" cy="6348730"/>
            </a:xfrm>
          </p:grpSpPr>
          <p:sp>
            <p:nvSpPr>
              <p:cNvPr id="341" name="Google Shape;341;p26"/>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6"/>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6">
                  <a:alphaModFix/>
                </a:blip>
                <a:stretch>
                  <a:fillRect b="-7236" l="0" r="0" t="-7236"/>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6"/>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6"/>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5" name="Google Shape;345;p26"/>
            <p:cNvSpPr txBox="1"/>
            <p:nvPr/>
          </p:nvSpPr>
          <p:spPr>
            <a:xfrm rot="-205637">
              <a:off x="894762" y="5397589"/>
              <a:ext cx="3884301" cy="567712"/>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Janan Cain</a:t>
              </a: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349" name="Shape 349"/>
        <p:cNvGrpSpPr/>
        <p:nvPr/>
      </p:nvGrpSpPr>
      <p:grpSpPr>
        <a:xfrm>
          <a:off x="0" y="0"/>
          <a:ext cx="0" cy="0"/>
          <a:chOff x="0" y="0"/>
          <a:chExt cx="0" cy="0"/>
        </a:xfrm>
      </p:grpSpPr>
      <p:sp>
        <p:nvSpPr>
          <p:cNvPr id="350" name="Google Shape;350;p27"/>
          <p:cNvSpPr/>
          <p:nvPr/>
        </p:nvSpPr>
        <p:spPr>
          <a:xfrm>
            <a:off x="1541842" y="-431035"/>
            <a:ext cx="15698378" cy="10878762"/>
          </a:xfrm>
          <a:custGeom>
            <a:rect b="b" l="l" r="r" t="t"/>
            <a:pathLst>
              <a:path extrusionOk="0" h="10878762" w="15698378">
                <a:moveTo>
                  <a:pt x="0" y="0"/>
                </a:moveTo>
                <a:lnTo>
                  <a:pt x="15698378" y="0"/>
                </a:lnTo>
                <a:lnTo>
                  <a:pt x="15698378" y="10878762"/>
                </a:lnTo>
                <a:lnTo>
                  <a:pt x="0" y="10878762"/>
                </a:lnTo>
                <a:lnTo>
                  <a:pt x="0" y="0"/>
                </a:lnTo>
                <a:close/>
              </a:path>
            </a:pathLst>
          </a:custGeom>
          <a:blipFill rotWithShape="1">
            <a:blip r:embed="rId3">
              <a:alphaModFix/>
            </a:blip>
            <a:stretch>
              <a:fillRect b="0" l="-7747" r="-7747" t="0"/>
            </a:stretch>
          </a:blipFill>
          <a:ln>
            <a:noFill/>
          </a:ln>
        </p:spPr>
      </p:sp>
      <p:grpSp>
        <p:nvGrpSpPr>
          <p:cNvPr id="351" name="Google Shape;351;p27"/>
          <p:cNvGrpSpPr/>
          <p:nvPr/>
        </p:nvGrpSpPr>
        <p:grpSpPr>
          <a:xfrm rot="-102226">
            <a:off x="2262442" y="3491484"/>
            <a:ext cx="4619107" cy="1140251"/>
            <a:chOff x="0" y="0"/>
            <a:chExt cx="6158550" cy="1009697"/>
          </a:xfrm>
        </p:grpSpPr>
        <p:grpSp>
          <p:nvGrpSpPr>
            <p:cNvPr id="352" name="Google Shape;352;p27"/>
            <p:cNvGrpSpPr/>
            <p:nvPr/>
          </p:nvGrpSpPr>
          <p:grpSpPr>
            <a:xfrm>
              <a:off x="0" y="0"/>
              <a:ext cx="6158550" cy="1009697"/>
              <a:chOff x="0" y="0"/>
              <a:chExt cx="11797642" cy="1934229"/>
            </a:xfrm>
          </p:grpSpPr>
          <p:sp>
            <p:nvSpPr>
              <p:cNvPr id="353" name="Google Shape;353;p27"/>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7"/>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5" name="Google Shape;355;p27"/>
            <p:cNvSpPr txBox="1"/>
            <p:nvPr/>
          </p:nvSpPr>
          <p:spPr>
            <a:xfrm>
              <a:off x="190182" y="252750"/>
              <a:ext cx="5778300" cy="418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3071" u="none" cap="none" strike="noStrike">
                  <a:solidFill>
                    <a:srgbClr val="0C0D0E"/>
                  </a:solidFill>
                  <a:latin typeface="Poppins"/>
                  <a:ea typeface="Poppins"/>
                  <a:cs typeface="Poppins"/>
                  <a:sym typeface="Poppins"/>
                </a:rPr>
                <a:t>SIZE OF MY PROBLEM</a:t>
              </a:r>
              <a:endParaRPr>
                <a:latin typeface="Poppins"/>
                <a:ea typeface="Poppins"/>
                <a:cs typeface="Poppins"/>
                <a:sym typeface="Poppins"/>
              </a:endParaRPr>
            </a:p>
          </p:txBody>
        </p:sp>
      </p:grpSp>
      <p:grpSp>
        <p:nvGrpSpPr>
          <p:cNvPr id="356" name="Google Shape;356;p27"/>
          <p:cNvGrpSpPr/>
          <p:nvPr/>
        </p:nvGrpSpPr>
        <p:grpSpPr>
          <a:xfrm>
            <a:off x="11870435" y="5359577"/>
            <a:ext cx="4618912" cy="757273"/>
            <a:chOff x="0" y="0"/>
            <a:chExt cx="6158550" cy="1009697"/>
          </a:xfrm>
        </p:grpSpPr>
        <p:grpSp>
          <p:nvGrpSpPr>
            <p:cNvPr id="357" name="Google Shape;357;p27"/>
            <p:cNvGrpSpPr/>
            <p:nvPr/>
          </p:nvGrpSpPr>
          <p:grpSpPr>
            <a:xfrm>
              <a:off x="0" y="0"/>
              <a:ext cx="6158550" cy="1009697"/>
              <a:chOff x="0" y="0"/>
              <a:chExt cx="11797642" cy="1934229"/>
            </a:xfrm>
          </p:grpSpPr>
          <p:sp>
            <p:nvSpPr>
              <p:cNvPr id="358" name="Google Shape;358;p27"/>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7"/>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0" name="Google Shape;360;p27"/>
            <p:cNvSpPr txBox="1"/>
            <p:nvPr/>
          </p:nvSpPr>
          <p:spPr>
            <a:xfrm>
              <a:off x="190182" y="252750"/>
              <a:ext cx="5778300" cy="630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3071" u="none" cap="none" strike="noStrike">
                  <a:solidFill>
                    <a:srgbClr val="0C0D0E"/>
                  </a:solidFill>
                  <a:latin typeface="Poppins"/>
                  <a:ea typeface="Poppins"/>
                  <a:cs typeface="Poppins"/>
                  <a:sym typeface="Poppins"/>
                </a:rPr>
                <a:t>4-7-8</a:t>
              </a:r>
              <a:endParaRPr>
                <a:latin typeface="Poppins"/>
                <a:ea typeface="Poppins"/>
                <a:cs typeface="Poppins"/>
                <a:sym typeface="Poppins"/>
              </a:endParaRPr>
            </a:p>
          </p:txBody>
        </p:sp>
      </p:grpSp>
      <p:grpSp>
        <p:nvGrpSpPr>
          <p:cNvPr id="361" name="Google Shape;361;p27"/>
          <p:cNvGrpSpPr/>
          <p:nvPr/>
        </p:nvGrpSpPr>
        <p:grpSpPr>
          <a:xfrm>
            <a:off x="7081600" y="4381227"/>
            <a:ext cx="4618777" cy="757278"/>
            <a:chOff x="33" y="-6666"/>
            <a:chExt cx="6158369" cy="1009704"/>
          </a:xfrm>
        </p:grpSpPr>
        <p:grpSp>
          <p:nvGrpSpPr>
            <p:cNvPr id="362" name="Google Shape;362;p27"/>
            <p:cNvGrpSpPr/>
            <p:nvPr/>
          </p:nvGrpSpPr>
          <p:grpSpPr>
            <a:xfrm>
              <a:off x="33" y="-6666"/>
              <a:ext cx="6158369" cy="1009704"/>
              <a:chOff x="64" y="-12771"/>
              <a:chExt cx="11797642" cy="1934300"/>
            </a:xfrm>
          </p:grpSpPr>
          <p:sp>
            <p:nvSpPr>
              <p:cNvPr id="363" name="Google Shape;363;p27"/>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7"/>
              <p:cNvSpPr/>
              <p:nvPr/>
            </p:nvSpPr>
            <p:spPr>
              <a:xfrm>
                <a:off x="64" y="-12771"/>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5" name="Google Shape;365;p27"/>
            <p:cNvSpPr txBox="1"/>
            <p:nvPr/>
          </p:nvSpPr>
          <p:spPr>
            <a:xfrm>
              <a:off x="190182" y="252750"/>
              <a:ext cx="5778300" cy="630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3071" u="none" cap="none" strike="noStrike">
                  <a:solidFill>
                    <a:srgbClr val="0C0D0E"/>
                  </a:solidFill>
                  <a:latin typeface="Poppins"/>
                  <a:ea typeface="Poppins"/>
                  <a:cs typeface="Poppins"/>
                  <a:sym typeface="Poppins"/>
                </a:rPr>
                <a:t>ALL OF MY EMOTONS</a:t>
              </a:r>
              <a:endParaRPr>
                <a:latin typeface="Poppins"/>
                <a:ea typeface="Poppins"/>
                <a:cs typeface="Poppins"/>
                <a:sym typeface="Poppins"/>
              </a:endParaRPr>
            </a:p>
          </p:txBody>
        </p:sp>
      </p:grpSp>
      <p:pic>
        <p:nvPicPr>
          <p:cNvPr id="366" name="Google Shape;366;p27">
            <a:hlinkClick r:id="rId4"/>
          </p:cNvPr>
          <p:cNvPicPr preferRelativeResize="0"/>
          <p:nvPr/>
        </p:nvPicPr>
        <p:blipFill rotWithShape="1">
          <a:blip r:embed="rId5">
            <a:alphaModFix/>
          </a:blip>
          <a:srcRect b="0" l="0" r="0" t="0"/>
          <a:stretch/>
        </p:blipFill>
        <p:spPr>
          <a:xfrm rot="-145579">
            <a:off x="1902296" y="3535737"/>
            <a:ext cx="5410835" cy="4161634"/>
          </a:xfrm>
          <a:prstGeom prst="rect">
            <a:avLst/>
          </a:prstGeom>
          <a:noFill/>
          <a:ln>
            <a:noFill/>
          </a:ln>
        </p:spPr>
      </p:pic>
      <p:pic>
        <p:nvPicPr>
          <p:cNvPr id="367" name="Google Shape;367;p27">
            <a:hlinkClick r:id="rId6"/>
          </p:cNvPr>
          <p:cNvPicPr preferRelativeResize="0"/>
          <p:nvPr/>
        </p:nvPicPr>
        <p:blipFill rotWithShape="1">
          <a:blip r:embed="rId7">
            <a:alphaModFix/>
          </a:blip>
          <a:srcRect b="0" l="0" r="0" t="0"/>
          <a:stretch/>
        </p:blipFill>
        <p:spPr>
          <a:xfrm rot="-145579">
            <a:off x="6438586" y="4941030"/>
            <a:ext cx="5410835" cy="4161634"/>
          </a:xfrm>
          <a:prstGeom prst="rect">
            <a:avLst/>
          </a:prstGeom>
          <a:noFill/>
          <a:ln>
            <a:noFill/>
          </a:ln>
        </p:spPr>
      </p:pic>
      <p:pic>
        <p:nvPicPr>
          <p:cNvPr id="368" name="Google Shape;368;p27">
            <a:hlinkClick r:id="rId8"/>
          </p:cNvPr>
          <p:cNvPicPr preferRelativeResize="0"/>
          <p:nvPr/>
        </p:nvPicPr>
        <p:blipFill rotWithShape="1">
          <a:blip r:embed="rId9">
            <a:alphaModFix/>
          </a:blip>
          <a:srcRect b="0" l="0" r="0" t="0"/>
          <a:stretch/>
        </p:blipFill>
        <p:spPr>
          <a:xfrm rot="-145579">
            <a:off x="11486513" y="5759930"/>
            <a:ext cx="5410835" cy="4161634"/>
          </a:xfrm>
          <a:prstGeom prst="rect">
            <a:avLst/>
          </a:prstGeom>
          <a:noFill/>
          <a:ln>
            <a:noFill/>
          </a:ln>
        </p:spPr>
      </p:pic>
      <p:sp>
        <p:nvSpPr>
          <p:cNvPr id="369" name="Google Shape;369;p27"/>
          <p:cNvSpPr txBox="1"/>
          <p:nvPr/>
        </p:nvSpPr>
        <p:spPr>
          <a:xfrm>
            <a:off x="152400" y="9749875"/>
            <a:ext cx="76656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
        <p:nvSpPr>
          <p:cNvPr id="370" name="Google Shape;370;p27"/>
          <p:cNvSpPr txBox="1"/>
          <p:nvPr/>
        </p:nvSpPr>
        <p:spPr>
          <a:xfrm>
            <a:off x="3782950" y="656907"/>
            <a:ext cx="11192100" cy="985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6400" u="none" cap="none" strike="noStrike">
                <a:solidFill>
                  <a:srgbClr val="000000"/>
                </a:solidFill>
                <a:latin typeface="Poppins"/>
                <a:ea typeface="Poppins"/>
                <a:cs typeface="Poppins"/>
                <a:sym typeface="Poppins"/>
              </a:rPr>
              <a:t>Need additional support? </a:t>
            </a:r>
            <a:endParaRPr>
              <a:latin typeface="Poppins"/>
              <a:ea typeface="Poppins"/>
              <a:cs typeface="Poppins"/>
              <a:sym typeface="Poppins"/>
            </a:endParaRPr>
          </a:p>
        </p:txBody>
      </p:sp>
      <p:sp>
        <p:nvSpPr>
          <p:cNvPr id="371" name="Google Shape;371;p27"/>
          <p:cNvSpPr txBox="1"/>
          <p:nvPr/>
        </p:nvSpPr>
        <p:spPr>
          <a:xfrm>
            <a:off x="5083776" y="1590993"/>
            <a:ext cx="107964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i="0" lang="en-US" sz="4200" u="none" cap="none" strike="noStrike">
                <a:solidFill>
                  <a:srgbClr val="000000"/>
                </a:solidFill>
                <a:latin typeface="Poppins"/>
                <a:ea typeface="Poppins"/>
                <a:cs typeface="Poppins"/>
                <a:sym typeface="Poppins"/>
              </a:rPr>
              <a:t>Check out these videos on PBS website.</a:t>
            </a:r>
            <a:endParaRPr>
              <a:latin typeface="Poppins"/>
              <a:ea typeface="Poppins"/>
              <a:cs typeface="Poppins"/>
              <a:sym typeface="Poppi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375" name="Shape 375"/>
        <p:cNvGrpSpPr/>
        <p:nvPr/>
      </p:nvGrpSpPr>
      <p:grpSpPr>
        <a:xfrm>
          <a:off x="0" y="0"/>
          <a:ext cx="0" cy="0"/>
          <a:chOff x="0" y="0"/>
          <a:chExt cx="0" cy="0"/>
        </a:xfrm>
      </p:grpSpPr>
      <p:sp>
        <p:nvSpPr>
          <p:cNvPr id="376" name="Google Shape;376;p28"/>
          <p:cNvSpPr/>
          <p:nvPr/>
        </p:nvSpPr>
        <p:spPr>
          <a:xfrm rot="-105469">
            <a:off x="1141651" y="-1072203"/>
            <a:ext cx="16144783" cy="11761698"/>
          </a:xfrm>
          <a:custGeom>
            <a:rect b="b" l="l" r="r" t="t"/>
            <a:pathLst>
              <a:path extrusionOk="0" h="11761698" w="16144783">
                <a:moveTo>
                  <a:pt x="0" y="0"/>
                </a:moveTo>
                <a:lnTo>
                  <a:pt x="16144782" y="0"/>
                </a:lnTo>
                <a:lnTo>
                  <a:pt x="16144782" y="11761698"/>
                </a:lnTo>
                <a:lnTo>
                  <a:pt x="0" y="11761698"/>
                </a:lnTo>
                <a:lnTo>
                  <a:pt x="0" y="0"/>
                </a:lnTo>
                <a:close/>
              </a:path>
            </a:pathLst>
          </a:custGeom>
          <a:blipFill rotWithShape="1">
            <a:blip r:embed="rId3">
              <a:alphaModFix/>
            </a:blip>
            <a:stretch>
              <a:fillRect b="0" l="-10709" r="-10709" t="0"/>
            </a:stretch>
          </a:blipFill>
          <a:ln>
            <a:noFill/>
          </a:ln>
        </p:spPr>
      </p:sp>
      <p:sp>
        <p:nvSpPr>
          <p:cNvPr id="377" name="Google Shape;377;p28"/>
          <p:cNvSpPr txBox="1"/>
          <p:nvPr/>
        </p:nvSpPr>
        <p:spPr>
          <a:xfrm rot="-132575">
            <a:off x="1711199" y="285322"/>
            <a:ext cx="11430399" cy="99103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Caught Red Handed</a:t>
            </a:r>
            <a:endParaRPr>
              <a:latin typeface="Poppins"/>
              <a:ea typeface="Poppins"/>
              <a:cs typeface="Poppins"/>
              <a:sym typeface="Poppins"/>
            </a:endParaRPr>
          </a:p>
        </p:txBody>
      </p:sp>
      <p:sp>
        <p:nvSpPr>
          <p:cNvPr id="378" name="Google Shape;378;p28"/>
          <p:cNvSpPr txBox="1"/>
          <p:nvPr/>
        </p:nvSpPr>
        <p:spPr>
          <a:xfrm rot="-123777">
            <a:off x="1776306" y="1721692"/>
            <a:ext cx="14717639" cy="7745316"/>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3700" u="none" cap="none" strike="noStrike">
                <a:solidFill>
                  <a:srgbClr val="000000"/>
                </a:solidFill>
                <a:latin typeface="Poppins"/>
                <a:ea typeface="Poppins"/>
                <a:cs typeface="Poppins"/>
                <a:sym typeface="Poppins"/>
              </a:rPr>
              <a:t>For this activity, you’ll need </a:t>
            </a:r>
            <a:r>
              <a:rPr lang="en-US" sz="3700">
                <a:latin typeface="Poppins"/>
                <a:ea typeface="Poppins"/>
                <a:cs typeface="Poppins"/>
                <a:sym typeface="Poppins"/>
              </a:rPr>
              <a:t>Two</a:t>
            </a:r>
            <a:r>
              <a:rPr i="0" lang="en-US" sz="3700" u="none" cap="none" strike="noStrike">
                <a:solidFill>
                  <a:srgbClr val="000000"/>
                </a:solidFill>
                <a:latin typeface="Poppins"/>
                <a:ea typeface="Poppins"/>
                <a:cs typeface="Poppins"/>
                <a:sym typeface="Poppins"/>
              </a:rPr>
              <a:t> or three (or more) small objects that can be easily passed around the circle, behind children’s backs.  One person stands in the middle of the circle and closes his/her eyes for a moment.  Children who are in the circle begin to pass the objects behind their backs, as sneakily as possible.  They also pretend to pass objects so that at all times students are either passing an object or faking a pass.  The person in the middle opens his/her eyes and tries to figure out where the objects are in the circle.   The person has three guesses, which should be made quickly.  </a:t>
            </a:r>
            <a:endParaRPr sz="900">
              <a:latin typeface="Poppins"/>
              <a:ea typeface="Poppins"/>
              <a:cs typeface="Poppins"/>
              <a:sym typeface="Poppins"/>
            </a:endParaRPr>
          </a:p>
        </p:txBody>
      </p:sp>
      <p:sp>
        <p:nvSpPr>
          <p:cNvPr id="379" name="Google Shape;379;p28"/>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383" name="Shape 383"/>
        <p:cNvGrpSpPr/>
        <p:nvPr/>
      </p:nvGrpSpPr>
      <p:grpSpPr>
        <a:xfrm>
          <a:off x="0" y="0"/>
          <a:ext cx="0" cy="0"/>
          <a:chOff x="0" y="0"/>
          <a:chExt cx="0" cy="0"/>
        </a:xfrm>
      </p:grpSpPr>
      <p:sp>
        <p:nvSpPr>
          <p:cNvPr id="384" name="Google Shape;384;p29"/>
          <p:cNvSpPr/>
          <p:nvPr/>
        </p:nvSpPr>
        <p:spPr>
          <a:xfrm rot="-105469">
            <a:off x="1536196" y="-1023930"/>
            <a:ext cx="14830321" cy="11853111"/>
          </a:xfrm>
          <a:custGeom>
            <a:rect b="b" l="l" r="r" t="t"/>
            <a:pathLst>
              <a:path extrusionOk="0" h="11853111" w="14830321">
                <a:moveTo>
                  <a:pt x="0" y="0"/>
                </a:moveTo>
                <a:lnTo>
                  <a:pt x="14830321" y="0"/>
                </a:lnTo>
                <a:lnTo>
                  <a:pt x="14830321" y="11853111"/>
                </a:lnTo>
                <a:lnTo>
                  <a:pt x="0" y="11853111"/>
                </a:lnTo>
                <a:lnTo>
                  <a:pt x="0" y="0"/>
                </a:lnTo>
                <a:close/>
              </a:path>
            </a:pathLst>
          </a:custGeom>
          <a:blipFill rotWithShape="1">
            <a:blip r:embed="rId3">
              <a:alphaModFix/>
            </a:blip>
            <a:stretch>
              <a:fillRect b="0" l="-16605" r="-16605" t="0"/>
            </a:stretch>
          </a:blipFill>
          <a:ln>
            <a:noFill/>
          </a:ln>
        </p:spPr>
      </p:sp>
      <p:sp>
        <p:nvSpPr>
          <p:cNvPr id="385" name="Google Shape;385;p29"/>
          <p:cNvSpPr txBox="1"/>
          <p:nvPr/>
        </p:nvSpPr>
        <p:spPr>
          <a:xfrm rot="-114638">
            <a:off x="2752498" y="2756970"/>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Three</a:t>
            </a:r>
            <a:endParaRPr/>
          </a:p>
        </p:txBody>
      </p:sp>
      <p:grpSp>
        <p:nvGrpSpPr>
          <p:cNvPr id="386" name="Google Shape;386;p29"/>
          <p:cNvGrpSpPr/>
          <p:nvPr/>
        </p:nvGrpSpPr>
        <p:grpSpPr>
          <a:xfrm>
            <a:off x="3969227" y="1028701"/>
            <a:ext cx="9258014" cy="1788952"/>
            <a:chOff x="0" y="1"/>
            <a:chExt cx="12344019" cy="2385269"/>
          </a:xfrm>
        </p:grpSpPr>
        <p:grpSp>
          <p:nvGrpSpPr>
            <p:cNvPr id="387" name="Google Shape;387;p29"/>
            <p:cNvGrpSpPr/>
            <p:nvPr/>
          </p:nvGrpSpPr>
          <p:grpSpPr>
            <a:xfrm rot="-102414">
              <a:off x="27360" y="182581"/>
              <a:ext cx="12289300" cy="2020109"/>
              <a:chOff x="0" y="0"/>
              <a:chExt cx="11797642" cy="1939290"/>
            </a:xfrm>
          </p:grpSpPr>
          <p:sp>
            <p:nvSpPr>
              <p:cNvPr id="388" name="Google Shape;388;p29"/>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5079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9"/>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5079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0" name="Google Shape;390;p29"/>
            <p:cNvSpPr txBox="1"/>
            <p:nvPr/>
          </p:nvSpPr>
          <p:spPr>
            <a:xfrm rot="-102430">
              <a:off x="410591" y="688209"/>
              <a:ext cx="11530218" cy="1257859"/>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129" u="none" cap="none" strike="noStrike">
                  <a:solidFill>
                    <a:srgbClr val="FFFFFF"/>
                  </a:solidFill>
                  <a:latin typeface="Arial"/>
                  <a:ea typeface="Arial"/>
                  <a:cs typeface="Arial"/>
                  <a:sym typeface="Arial"/>
                </a:rPr>
                <a:t>Week </a:t>
              </a:r>
              <a:r>
                <a:rPr lang="en-US" sz="6129">
                  <a:solidFill>
                    <a:srgbClr val="FFFFFF"/>
                  </a:solidFill>
                </a:rPr>
                <a:t>Two</a:t>
              </a:r>
              <a:endParaRPr/>
            </a:p>
          </p:txBody>
        </p:sp>
      </p:grpSp>
      <p:sp>
        <p:nvSpPr>
          <p:cNvPr id="391" name="Google Shape;391;p29"/>
          <p:cNvSpPr/>
          <p:nvPr/>
        </p:nvSpPr>
        <p:spPr>
          <a:xfrm>
            <a:off x="12771533" y="4721588"/>
            <a:ext cx="5196766" cy="5407039"/>
          </a:xfrm>
          <a:custGeom>
            <a:rect b="b" l="l" r="r" t="t"/>
            <a:pathLst>
              <a:path extrusionOk="0" h="5407039" w="5196766">
                <a:moveTo>
                  <a:pt x="0" y="0"/>
                </a:moveTo>
                <a:lnTo>
                  <a:pt x="5196766" y="0"/>
                </a:lnTo>
                <a:lnTo>
                  <a:pt x="5196766" y="5407039"/>
                </a:lnTo>
                <a:lnTo>
                  <a:pt x="0" y="5407039"/>
                </a:lnTo>
                <a:lnTo>
                  <a:pt x="0" y="0"/>
                </a:lnTo>
                <a:close/>
              </a:path>
            </a:pathLst>
          </a:custGeom>
          <a:blipFill rotWithShape="1">
            <a:blip r:embed="rId4">
              <a:alphaModFix/>
            </a:blip>
            <a:stretch>
              <a:fillRect b="0" l="0" r="0" t="0"/>
            </a:stretch>
          </a:blipFill>
          <a:ln>
            <a:noFill/>
          </a:ln>
        </p:spPr>
      </p:sp>
      <p:sp>
        <p:nvSpPr>
          <p:cNvPr id="392" name="Google Shape;392;p29"/>
          <p:cNvSpPr txBox="1"/>
          <p:nvPr/>
        </p:nvSpPr>
        <p:spPr>
          <a:xfrm>
            <a:off x="149428" y="9606625"/>
            <a:ext cx="69228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396" name="Shape 396"/>
        <p:cNvGrpSpPr/>
        <p:nvPr/>
      </p:nvGrpSpPr>
      <p:grpSpPr>
        <a:xfrm>
          <a:off x="0" y="0"/>
          <a:ext cx="0" cy="0"/>
          <a:chOff x="0" y="0"/>
          <a:chExt cx="0" cy="0"/>
        </a:xfrm>
      </p:grpSpPr>
      <p:sp>
        <p:nvSpPr>
          <p:cNvPr id="397" name="Google Shape;397;p30"/>
          <p:cNvSpPr/>
          <p:nvPr/>
        </p:nvSpPr>
        <p:spPr>
          <a:xfrm>
            <a:off x="2761063" y="-807009"/>
            <a:ext cx="12765875" cy="11570513"/>
          </a:xfrm>
          <a:custGeom>
            <a:rect b="b" l="l" r="r" t="t"/>
            <a:pathLst>
              <a:path extrusionOk="0" h="11570513" w="12765875">
                <a:moveTo>
                  <a:pt x="0" y="0"/>
                </a:moveTo>
                <a:lnTo>
                  <a:pt x="12765874" y="0"/>
                </a:lnTo>
                <a:lnTo>
                  <a:pt x="12765874" y="11570512"/>
                </a:lnTo>
                <a:lnTo>
                  <a:pt x="0" y="11570512"/>
                </a:lnTo>
                <a:lnTo>
                  <a:pt x="0" y="0"/>
                </a:lnTo>
                <a:close/>
              </a:path>
            </a:pathLst>
          </a:custGeom>
          <a:blipFill rotWithShape="1">
            <a:blip r:embed="rId3">
              <a:alphaModFix/>
            </a:blip>
            <a:stretch>
              <a:fillRect b="0" l="-25531" r="-25531" t="0"/>
            </a:stretch>
          </a:blipFill>
          <a:ln>
            <a:noFill/>
          </a:ln>
        </p:spPr>
      </p:sp>
      <p:sp>
        <p:nvSpPr>
          <p:cNvPr id="398" name="Google Shape;398;p30"/>
          <p:cNvSpPr txBox="1"/>
          <p:nvPr/>
        </p:nvSpPr>
        <p:spPr>
          <a:xfrm>
            <a:off x="3300098" y="2325802"/>
            <a:ext cx="11687700" cy="7616400"/>
          </a:xfrm>
          <a:prstGeom prst="rect">
            <a:avLst/>
          </a:prstGeom>
          <a:noFill/>
          <a:ln>
            <a:noFill/>
          </a:ln>
        </p:spPr>
        <p:txBody>
          <a:bodyPr anchorCtr="0" anchor="t" bIns="0" lIns="0" spcFirstLastPara="1" rIns="0" wrap="square" tIns="0">
            <a:spAutoFit/>
          </a:bodyPr>
          <a:lstStyle/>
          <a:p>
            <a:pPr indent="0" lvl="0" marL="0" marR="0" rtl="0" algn="l">
              <a:lnSpc>
                <a:spcPct val="159981"/>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Chip Chipperton says the best players in the game show of life use their eyes to observe, brains to wonder, hearts to care, and voices to check in. </a:t>
            </a:r>
            <a:endParaRPr sz="1700">
              <a:latin typeface="Patrick Hand"/>
              <a:ea typeface="Patrick Hand"/>
              <a:cs typeface="Patrick Hand"/>
              <a:sym typeface="Patrick Hand"/>
            </a:endParaRPr>
          </a:p>
          <a:p>
            <a:pPr indent="0" lvl="0" marL="0" marR="0" rtl="0" algn="l">
              <a:lnSpc>
                <a:spcPct val="159981"/>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When someone frowns at us or turns away, we don’t have to assume the worst. We can pause, breathe, and smile. Their reaction probably has nothing to do with us. Being a Feelings Detective means we can wonder, but not judge. That’s how real emotional superheroes roll. So, gear up for the day, friends—let’s face it with heart and the SMACK DOWN episode of “Let’s Face It”!</a:t>
            </a:r>
            <a:endParaRPr sz="1700">
              <a:latin typeface="Patrick Hand"/>
              <a:ea typeface="Patrick Hand"/>
              <a:cs typeface="Patrick Hand"/>
              <a:sym typeface="Patrick Hand"/>
            </a:endParaRPr>
          </a:p>
        </p:txBody>
      </p:sp>
      <p:sp>
        <p:nvSpPr>
          <p:cNvPr id="399" name="Google Shape;399;p30"/>
          <p:cNvSpPr txBox="1"/>
          <p:nvPr/>
        </p:nvSpPr>
        <p:spPr>
          <a:xfrm>
            <a:off x="6042678" y="440031"/>
            <a:ext cx="6202644" cy="1053512"/>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Day Three</a:t>
            </a:r>
            <a:endParaRPr/>
          </a:p>
        </p:txBody>
      </p:sp>
      <p:sp>
        <p:nvSpPr>
          <p:cNvPr id="400" name="Google Shape;400;p30"/>
          <p:cNvSpPr txBox="1"/>
          <p:nvPr/>
        </p:nvSpPr>
        <p:spPr>
          <a:xfrm>
            <a:off x="152400" y="9749875"/>
            <a:ext cx="84630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404" name="Shape 404"/>
        <p:cNvGrpSpPr/>
        <p:nvPr/>
      </p:nvGrpSpPr>
      <p:grpSpPr>
        <a:xfrm>
          <a:off x="0" y="0"/>
          <a:ext cx="0" cy="0"/>
          <a:chOff x="0" y="0"/>
          <a:chExt cx="0" cy="0"/>
        </a:xfrm>
      </p:grpSpPr>
      <p:sp>
        <p:nvSpPr>
          <p:cNvPr id="405" name="Google Shape;405;p31"/>
          <p:cNvSpPr/>
          <p:nvPr/>
        </p:nvSpPr>
        <p:spPr>
          <a:xfrm rot="127496">
            <a:off x="1241884" y="-655738"/>
            <a:ext cx="15698378" cy="11790109"/>
          </a:xfrm>
          <a:custGeom>
            <a:rect b="b" l="l" r="r" t="t"/>
            <a:pathLst>
              <a:path extrusionOk="0" h="11790109" w="15698378">
                <a:moveTo>
                  <a:pt x="0" y="0"/>
                </a:moveTo>
                <a:lnTo>
                  <a:pt x="15698378" y="0"/>
                </a:lnTo>
                <a:lnTo>
                  <a:pt x="15698378" y="11790110"/>
                </a:lnTo>
                <a:lnTo>
                  <a:pt x="0" y="11790110"/>
                </a:lnTo>
                <a:lnTo>
                  <a:pt x="0" y="0"/>
                </a:lnTo>
                <a:close/>
              </a:path>
            </a:pathLst>
          </a:custGeom>
          <a:blipFill rotWithShape="1">
            <a:blip r:embed="rId3">
              <a:alphaModFix/>
            </a:blip>
            <a:stretch>
              <a:fillRect b="0" l="-12586" r="-12586" t="0"/>
            </a:stretch>
          </a:blipFill>
          <a:ln>
            <a:noFill/>
          </a:ln>
        </p:spPr>
      </p:sp>
      <p:grpSp>
        <p:nvGrpSpPr>
          <p:cNvPr id="406" name="Google Shape;406;p31"/>
          <p:cNvGrpSpPr/>
          <p:nvPr/>
        </p:nvGrpSpPr>
        <p:grpSpPr>
          <a:xfrm rot="-163855">
            <a:off x="9686925" y="927099"/>
            <a:ext cx="6682102" cy="7761112"/>
            <a:chOff x="0" y="0"/>
            <a:chExt cx="5466080" cy="6348730"/>
          </a:xfrm>
        </p:grpSpPr>
        <p:sp>
          <p:nvSpPr>
            <p:cNvPr id="407" name="Google Shape;407;p31"/>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31"/>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0" l="-22044" r="-22044"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31"/>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1"/>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1" name="Google Shape;411;p31"/>
          <p:cNvSpPr txBox="1"/>
          <p:nvPr/>
        </p:nvSpPr>
        <p:spPr>
          <a:xfrm rot="141467">
            <a:off x="1788762" y="1434759"/>
            <a:ext cx="7292274" cy="2973432"/>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sng" cap="none" strike="noStrike">
                <a:solidFill>
                  <a:schemeClr val="hlink"/>
                </a:solidFill>
                <a:latin typeface="Poppins"/>
                <a:ea typeface="Poppins"/>
                <a:cs typeface="Poppins"/>
                <a:sym typeface="Poppins"/>
                <a:hlinkClick r:id="rId5"/>
              </a:rPr>
              <a:t>Let’s Face It:</a:t>
            </a:r>
            <a:endParaRPr>
              <a:latin typeface="Poppins"/>
              <a:ea typeface="Poppins"/>
              <a:cs typeface="Poppins"/>
              <a:sym typeface="Poppins"/>
            </a:endParaRPr>
          </a:p>
          <a:p>
            <a:pPr indent="0" lvl="0" marL="0" marR="0" rtl="0" algn="l">
              <a:lnSpc>
                <a:spcPct val="89993"/>
              </a:lnSpc>
              <a:spcBef>
                <a:spcPts val="0"/>
              </a:spcBef>
              <a:spcAft>
                <a:spcPts val="0"/>
              </a:spcAft>
              <a:buNone/>
            </a:pPr>
            <a:r>
              <a:rPr i="0" lang="en-US" sz="7155" u="sng" cap="none" strike="noStrike">
                <a:solidFill>
                  <a:schemeClr val="hlink"/>
                </a:solidFill>
                <a:latin typeface="Poppins"/>
                <a:ea typeface="Poppins"/>
                <a:cs typeface="Poppins"/>
                <a:sym typeface="Poppins"/>
                <a:hlinkClick r:id="rId6"/>
              </a:rPr>
              <a:t>Final Smack Down</a:t>
            </a:r>
            <a:endParaRPr>
              <a:latin typeface="Poppins"/>
              <a:ea typeface="Poppins"/>
              <a:cs typeface="Poppins"/>
              <a:sym typeface="Poppins"/>
            </a:endParaRPr>
          </a:p>
        </p:txBody>
      </p:sp>
      <p:sp>
        <p:nvSpPr>
          <p:cNvPr id="412" name="Google Shape;412;p31"/>
          <p:cNvSpPr txBox="1"/>
          <p:nvPr/>
        </p:nvSpPr>
        <p:spPr>
          <a:xfrm rot="141556">
            <a:off x="1548429" y="4498984"/>
            <a:ext cx="7724948" cy="5247632"/>
          </a:xfrm>
          <a:prstGeom prst="rect">
            <a:avLst/>
          </a:prstGeom>
          <a:noFill/>
          <a:ln>
            <a:noFill/>
          </a:ln>
        </p:spPr>
        <p:txBody>
          <a:bodyPr anchorCtr="0" anchor="t" bIns="0" lIns="0" spcFirstLastPara="1" rIns="0" wrap="square" tIns="0">
            <a:spAutoFit/>
          </a:bodyPr>
          <a:lstStyle/>
          <a:p>
            <a:pPr indent="0" lvl="0" marL="0" marR="0" rtl="0" algn="l">
              <a:lnSpc>
                <a:spcPct val="121000"/>
              </a:lnSpc>
              <a:spcBef>
                <a:spcPts val="0"/>
              </a:spcBef>
              <a:spcAft>
                <a:spcPts val="0"/>
              </a:spcAft>
              <a:buNone/>
            </a:pPr>
            <a:r>
              <a:rPr i="0" lang="en-US" sz="3600" u="none" cap="none" strike="noStrike">
                <a:solidFill>
                  <a:srgbClr val="000000"/>
                </a:solidFill>
                <a:latin typeface="Poppins"/>
                <a:ea typeface="Poppins"/>
                <a:cs typeface="Poppins"/>
                <a:sym typeface="Poppins"/>
              </a:rPr>
              <a:t>Instead of guessing how someone feels, we can slow down and check in. Today, your challenge is to observe with your eyes, think with your brain, and care with your heart. Champions of Compassion always lead with kindness.</a:t>
            </a:r>
            <a:endParaRPr>
              <a:latin typeface="Poppins"/>
              <a:ea typeface="Poppins"/>
              <a:cs typeface="Poppins"/>
              <a:sym typeface="Poppins"/>
            </a:endParaRPr>
          </a:p>
        </p:txBody>
      </p:sp>
      <p:sp>
        <p:nvSpPr>
          <p:cNvPr id="413" name="Google Shape;413;p31"/>
          <p:cNvSpPr txBox="1"/>
          <p:nvPr/>
        </p:nvSpPr>
        <p:spPr>
          <a:xfrm>
            <a:off x="152400" y="9749875"/>
            <a:ext cx="73539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a:t>
            </a:r>
            <a:r>
              <a:rPr lang="en-US" sz="2799"/>
              <a:t>26</a:t>
            </a:r>
            <a:r>
              <a:rPr b="0" i="0" lang="en-US" sz="2799" u="none" cap="none" strike="noStrike">
                <a:solidFill>
                  <a:srgbClr val="000000"/>
                </a:solidFill>
                <a:latin typeface="Arial"/>
                <a:ea typeface="Arial"/>
                <a:cs typeface="Arial"/>
                <a:sym typeface="Arial"/>
              </a:rPr>
              <a:t> Pencil Box Solutions</a:t>
            </a:r>
            <a:endParaRPr/>
          </a:p>
        </p:txBody>
      </p:sp>
      <p:pic>
        <p:nvPicPr>
          <p:cNvPr id="414" name="Google Shape;414;p31">
            <a:hlinkClick r:id="rId7"/>
          </p:cNvPr>
          <p:cNvPicPr preferRelativeResize="0"/>
          <p:nvPr/>
        </p:nvPicPr>
        <p:blipFill rotWithShape="1">
          <a:blip r:embed="rId8">
            <a:alphaModFix/>
          </a:blip>
          <a:srcRect b="0" l="0" r="0" t="0"/>
          <a:stretch/>
        </p:blipFill>
        <p:spPr>
          <a:xfrm rot="-2">
            <a:off x="12277248" y="5852425"/>
            <a:ext cx="6010750" cy="418122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418" name="Shape 418"/>
        <p:cNvGrpSpPr/>
        <p:nvPr/>
      </p:nvGrpSpPr>
      <p:grpSpPr>
        <a:xfrm>
          <a:off x="0" y="0"/>
          <a:ext cx="0" cy="0"/>
          <a:chOff x="0" y="0"/>
          <a:chExt cx="0" cy="0"/>
        </a:xfrm>
      </p:grpSpPr>
      <p:sp>
        <p:nvSpPr>
          <p:cNvPr id="419" name="Google Shape;419;p32"/>
          <p:cNvSpPr/>
          <p:nvPr/>
        </p:nvSpPr>
        <p:spPr>
          <a:xfrm rot="127496">
            <a:off x="1238255" y="-460079"/>
            <a:ext cx="15698378" cy="11594383"/>
          </a:xfrm>
          <a:custGeom>
            <a:rect b="b" l="l" r="r" t="t"/>
            <a:pathLst>
              <a:path extrusionOk="0" h="11594383" w="15698378">
                <a:moveTo>
                  <a:pt x="0" y="0"/>
                </a:moveTo>
                <a:lnTo>
                  <a:pt x="15698378" y="0"/>
                </a:lnTo>
                <a:lnTo>
                  <a:pt x="15698378" y="11594383"/>
                </a:lnTo>
                <a:lnTo>
                  <a:pt x="0" y="11594383"/>
                </a:lnTo>
                <a:lnTo>
                  <a:pt x="0" y="0"/>
                </a:lnTo>
                <a:close/>
              </a:path>
            </a:pathLst>
          </a:custGeom>
          <a:blipFill rotWithShape="1">
            <a:blip r:embed="rId3">
              <a:alphaModFix/>
            </a:blip>
            <a:stretch>
              <a:fillRect b="0" l="-11548" r="-11548" t="0"/>
            </a:stretch>
          </a:blipFill>
          <a:ln>
            <a:noFill/>
          </a:ln>
        </p:spPr>
      </p:sp>
      <p:grpSp>
        <p:nvGrpSpPr>
          <p:cNvPr id="420" name="Google Shape;420;p32"/>
          <p:cNvGrpSpPr/>
          <p:nvPr/>
        </p:nvGrpSpPr>
        <p:grpSpPr>
          <a:xfrm>
            <a:off x="11865823" y="2598927"/>
            <a:ext cx="4644451" cy="5198757"/>
            <a:chOff x="174" y="1"/>
            <a:chExt cx="6192600" cy="6931676"/>
          </a:xfrm>
        </p:grpSpPr>
        <p:grpSp>
          <p:nvGrpSpPr>
            <p:cNvPr id="421" name="Google Shape;421;p32"/>
            <p:cNvGrpSpPr/>
            <p:nvPr/>
          </p:nvGrpSpPr>
          <p:grpSpPr>
            <a:xfrm rot="479477">
              <a:off x="408155" y="343416"/>
              <a:ext cx="5376638" cy="6244845"/>
              <a:chOff x="0" y="0"/>
              <a:chExt cx="5466080" cy="6348730"/>
            </a:xfrm>
          </p:grpSpPr>
          <p:sp>
            <p:nvSpPr>
              <p:cNvPr id="422" name="Google Shape;422;p32"/>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32"/>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3753" l="0" r="0" t="-2633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32"/>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2"/>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6" name="Google Shape;426;p32"/>
            <p:cNvSpPr txBox="1"/>
            <p:nvPr/>
          </p:nvSpPr>
          <p:spPr>
            <a:xfrm rot="485606">
              <a:off x="542648" y="5765055"/>
              <a:ext cx="4285936" cy="567712"/>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Steve Herman</a:t>
              </a:r>
              <a:endParaRPr/>
            </a:p>
          </p:txBody>
        </p:sp>
      </p:grpSp>
      <p:sp>
        <p:nvSpPr>
          <p:cNvPr id="427" name="Google Shape;427;p32"/>
          <p:cNvSpPr txBox="1"/>
          <p:nvPr/>
        </p:nvSpPr>
        <p:spPr>
          <a:xfrm rot="137269">
            <a:off x="1863483" y="766178"/>
            <a:ext cx="6748637" cy="1698725"/>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Recommended </a:t>
            </a:r>
            <a:endParaRPr/>
          </a:p>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Read Alouds</a:t>
            </a:r>
            <a:endParaRPr/>
          </a:p>
        </p:txBody>
      </p:sp>
      <p:sp>
        <p:nvSpPr>
          <p:cNvPr id="428" name="Google Shape;428;p32"/>
          <p:cNvSpPr txBox="1"/>
          <p:nvPr/>
        </p:nvSpPr>
        <p:spPr>
          <a:xfrm>
            <a:off x="152400" y="9749875"/>
            <a:ext cx="78972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grpSp>
        <p:nvGrpSpPr>
          <p:cNvPr id="429" name="Google Shape;429;p32"/>
          <p:cNvGrpSpPr/>
          <p:nvPr/>
        </p:nvGrpSpPr>
        <p:grpSpPr>
          <a:xfrm>
            <a:off x="6961896" y="2136449"/>
            <a:ext cx="4251052" cy="4870444"/>
            <a:chOff x="1" y="1"/>
            <a:chExt cx="5668070" cy="6493925"/>
          </a:xfrm>
        </p:grpSpPr>
        <p:grpSp>
          <p:nvGrpSpPr>
            <p:cNvPr id="430" name="Google Shape;430;p32"/>
            <p:cNvGrpSpPr/>
            <p:nvPr/>
          </p:nvGrpSpPr>
          <p:grpSpPr>
            <a:xfrm rot="-163855">
              <a:off x="145717" y="124541"/>
              <a:ext cx="5376638" cy="6244845"/>
              <a:chOff x="0" y="0"/>
              <a:chExt cx="5466080" cy="6348730"/>
            </a:xfrm>
          </p:grpSpPr>
          <p:sp>
            <p:nvSpPr>
              <p:cNvPr id="431" name="Google Shape;431;p32"/>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2"/>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30707" l="0" r="0" t="-591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32"/>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32"/>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5" name="Google Shape;435;p32"/>
            <p:cNvSpPr txBox="1"/>
            <p:nvPr/>
          </p:nvSpPr>
          <p:spPr>
            <a:xfrm rot="-158234">
              <a:off x="752612" y="5458144"/>
              <a:ext cx="4710659" cy="55948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200" u="none" cap="none" strike="noStrike">
                  <a:solidFill>
                    <a:srgbClr val="000000"/>
                  </a:solidFill>
                  <a:latin typeface="Arial"/>
                  <a:ea typeface="Arial"/>
                  <a:cs typeface="Arial"/>
                  <a:sym typeface="Arial"/>
                </a:rPr>
                <a:t>by Liz Haske</a:t>
              </a:r>
              <a:endParaRPr/>
            </a:p>
          </p:txBody>
        </p:sp>
      </p:grpSp>
      <p:grpSp>
        <p:nvGrpSpPr>
          <p:cNvPr id="436" name="Google Shape;436;p32"/>
          <p:cNvGrpSpPr/>
          <p:nvPr/>
        </p:nvGrpSpPr>
        <p:grpSpPr>
          <a:xfrm>
            <a:off x="1832268" y="2707810"/>
            <a:ext cx="4251052" cy="4870444"/>
            <a:chOff x="1" y="1"/>
            <a:chExt cx="5668070" cy="6493925"/>
          </a:xfrm>
        </p:grpSpPr>
        <p:grpSp>
          <p:nvGrpSpPr>
            <p:cNvPr id="437" name="Google Shape;437;p32"/>
            <p:cNvGrpSpPr/>
            <p:nvPr/>
          </p:nvGrpSpPr>
          <p:grpSpPr>
            <a:xfrm rot="-163855">
              <a:off x="145717" y="124541"/>
              <a:ext cx="5376638" cy="6244845"/>
              <a:chOff x="0" y="0"/>
              <a:chExt cx="5466080" cy="6348730"/>
            </a:xfrm>
          </p:grpSpPr>
          <p:sp>
            <p:nvSpPr>
              <p:cNvPr id="438" name="Google Shape;438;p32"/>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32"/>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6">
                  <a:alphaModFix/>
                </a:blip>
                <a:stretch>
                  <a:fillRect b="-29368" l="0" r="0" t="-715"/>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32"/>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2"/>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2" name="Google Shape;442;p32"/>
            <p:cNvSpPr txBox="1"/>
            <p:nvPr/>
          </p:nvSpPr>
          <p:spPr>
            <a:xfrm rot="-205637">
              <a:off x="683660" y="5597560"/>
              <a:ext cx="4306506" cy="567712"/>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Jane Manning</a:t>
              </a: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446" name="Shape 446"/>
        <p:cNvGrpSpPr/>
        <p:nvPr/>
      </p:nvGrpSpPr>
      <p:grpSpPr>
        <a:xfrm>
          <a:off x="0" y="0"/>
          <a:ext cx="0" cy="0"/>
          <a:chOff x="0" y="0"/>
          <a:chExt cx="0" cy="0"/>
        </a:xfrm>
      </p:grpSpPr>
      <p:sp>
        <p:nvSpPr>
          <p:cNvPr id="447" name="Google Shape;447;p33"/>
          <p:cNvSpPr/>
          <p:nvPr/>
        </p:nvSpPr>
        <p:spPr>
          <a:xfrm rot="-105469">
            <a:off x="1152758" y="-348165"/>
            <a:ext cx="16144783" cy="11037490"/>
          </a:xfrm>
          <a:custGeom>
            <a:rect b="b" l="l" r="r" t="t"/>
            <a:pathLst>
              <a:path extrusionOk="0" h="11037490" w="16144783">
                <a:moveTo>
                  <a:pt x="0" y="0"/>
                </a:moveTo>
                <a:lnTo>
                  <a:pt x="16144783" y="0"/>
                </a:lnTo>
                <a:lnTo>
                  <a:pt x="16144783" y="11037490"/>
                </a:lnTo>
                <a:lnTo>
                  <a:pt x="0" y="11037490"/>
                </a:lnTo>
                <a:lnTo>
                  <a:pt x="0" y="0"/>
                </a:lnTo>
                <a:close/>
              </a:path>
            </a:pathLst>
          </a:custGeom>
          <a:blipFill rotWithShape="1">
            <a:blip r:embed="rId3">
              <a:alphaModFix/>
            </a:blip>
            <a:stretch>
              <a:fillRect b="0" l="-6971" r="-6971" t="0"/>
            </a:stretch>
          </a:blipFill>
          <a:ln>
            <a:noFill/>
          </a:ln>
        </p:spPr>
      </p:sp>
      <p:sp>
        <p:nvSpPr>
          <p:cNvPr id="448" name="Google Shape;448;p33"/>
          <p:cNvSpPr txBox="1"/>
          <p:nvPr/>
        </p:nvSpPr>
        <p:spPr>
          <a:xfrm rot="-132614">
            <a:off x="1536702" y="313198"/>
            <a:ext cx="12897295" cy="99103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Fruity McTooty</a:t>
            </a:r>
            <a:endParaRPr>
              <a:latin typeface="Poppins"/>
              <a:ea typeface="Poppins"/>
              <a:cs typeface="Poppins"/>
              <a:sym typeface="Poppins"/>
            </a:endParaRPr>
          </a:p>
        </p:txBody>
      </p:sp>
      <p:sp>
        <p:nvSpPr>
          <p:cNvPr id="449" name="Google Shape;449;p33"/>
          <p:cNvSpPr txBox="1"/>
          <p:nvPr/>
        </p:nvSpPr>
        <p:spPr>
          <a:xfrm rot="-125273">
            <a:off x="1650614" y="1967473"/>
            <a:ext cx="15134848" cy="732064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2900" u="none" cap="none" strike="noStrike">
                <a:solidFill>
                  <a:srgbClr val="000000"/>
                </a:solidFill>
                <a:latin typeface="Poppins"/>
                <a:ea typeface="Poppins"/>
                <a:cs typeface="Poppins"/>
                <a:sym typeface="Poppins"/>
              </a:rPr>
              <a:t>Each person in the circle names a piece of fruit, with no repeats. Then, covering teeth with lips, one child says his/her own fruit followed by another child’s fruit – for example, “apple, mango”.  The child who initially named “mango” goes next, attempting to say “mango” plus the name of yet another child’s fruit without showing any teeth, and so on.  It is very difficult for children not to laugh and show their teeth in this activity.  Students who do show their teeth are out and just watch the action, which is almost as much fun.  The goal is to try to remember the fruits of the others and try to be the last person standing.</a:t>
            </a:r>
            <a:endParaRPr sz="700">
              <a:latin typeface="Poppins"/>
              <a:ea typeface="Poppins"/>
              <a:cs typeface="Poppins"/>
              <a:sym typeface="Poppins"/>
            </a:endParaRPr>
          </a:p>
          <a:p>
            <a:pPr indent="0" lvl="0" marL="0" marR="0" rtl="0" algn="l">
              <a:lnSpc>
                <a:spcPct val="140000"/>
              </a:lnSpc>
              <a:spcBef>
                <a:spcPts val="0"/>
              </a:spcBef>
              <a:spcAft>
                <a:spcPts val="0"/>
              </a:spcAft>
              <a:buNone/>
            </a:pPr>
            <a:r>
              <a:t/>
            </a:r>
            <a:endParaRPr i="0" sz="29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i="0" lang="en-US" sz="2900" u="none" cap="none" strike="noStrike">
                <a:solidFill>
                  <a:srgbClr val="000000"/>
                </a:solidFill>
                <a:latin typeface="Poppins"/>
                <a:ea typeface="Poppins"/>
                <a:cs typeface="Poppins"/>
                <a:sym typeface="Poppins"/>
              </a:rPr>
              <a:t>**The activity can also be played with no definitive end by not calling individuals out; but you may want to start with a time limit so that it doesn’t go on too long.  In addition, to being a lot of fun, this activity reinforces listening skills. </a:t>
            </a:r>
            <a:endParaRPr sz="700">
              <a:latin typeface="Poppins"/>
              <a:ea typeface="Poppins"/>
              <a:cs typeface="Poppins"/>
              <a:sym typeface="Poppins"/>
            </a:endParaRPr>
          </a:p>
        </p:txBody>
      </p:sp>
      <p:sp>
        <p:nvSpPr>
          <p:cNvPr id="450" name="Google Shape;450;p33"/>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454" name="Shape 454"/>
        <p:cNvGrpSpPr/>
        <p:nvPr/>
      </p:nvGrpSpPr>
      <p:grpSpPr>
        <a:xfrm>
          <a:off x="0" y="0"/>
          <a:ext cx="0" cy="0"/>
          <a:chOff x="0" y="0"/>
          <a:chExt cx="0" cy="0"/>
        </a:xfrm>
      </p:grpSpPr>
      <p:sp>
        <p:nvSpPr>
          <p:cNvPr id="455" name="Google Shape;455;p34"/>
          <p:cNvSpPr/>
          <p:nvPr/>
        </p:nvSpPr>
        <p:spPr>
          <a:xfrm rot="-105469">
            <a:off x="1548596" y="-215635"/>
            <a:ext cx="14830321" cy="11044626"/>
          </a:xfrm>
          <a:custGeom>
            <a:rect b="b" l="l" r="r" t="t"/>
            <a:pathLst>
              <a:path extrusionOk="0" h="11044626" w="14830321">
                <a:moveTo>
                  <a:pt x="0" y="0"/>
                </a:moveTo>
                <a:lnTo>
                  <a:pt x="14830322" y="0"/>
                </a:lnTo>
                <a:lnTo>
                  <a:pt x="14830322" y="11044626"/>
                </a:lnTo>
                <a:lnTo>
                  <a:pt x="0" y="11044626"/>
                </a:lnTo>
                <a:lnTo>
                  <a:pt x="0" y="0"/>
                </a:lnTo>
                <a:close/>
              </a:path>
            </a:pathLst>
          </a:custGeom>
          <a:blipFill rotWithShape="1">
            <a:blip r:embed="rId3">
              <a:alphaModFix/>
            </a:blip>
            <a:stretch>
              <a:fillRect b="0" l="-12061" r="-12061" t="0"/>
            </a:stretch>
          </a:blipFill>
          <a:ln>
            <a:noFill/>
          </a:ln>
        </p:spPr>
      </p:sp>
      <p:sp>
        <p:nvSpPr>
          <p:cNvPr id="456" name="Google Shape;456;p34"/>
          <p:cNvSpPr txBox="1"/>
          <p:nvPr/>
        </p:nvSpPr>
        <p:spPr>
          <a:xfrm rot="-114638">
            <a:off x="2945141" y="3067174"/>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Four</a:t>
            </a:r>
            <a:endParaRPr/>
          </a:p>
        </p:txBody>
      </p:sp>
      <p:grpSp>
        <p:nvGrpSpPr>
          <p:cNvPr id="457" name="Google Shape;457;p34"/>
          <p:cNvGrpSpPr/>
          <p:nvPr/>
        </p:nvGrpSpPr>
        <p:grpSpPr>
          <a:xfrm>
            <a:off x="4051854" y="577137"/>
            <a:ext cx="9258014" cy="1788952"/>
            <a:chOff x="0" y="1"/>
            <a:chExt cx="12344019" cy="2385269"/>
          </a:xfrm>
        </p:grpSpPr>
        <p:grpSp>
          <p:nvGrpSpPr>
            <p:cNvPr id="458" name="Google Shape;458;p34"/>
            <p:cNvGrpSpPr/>
            <p:nvPr/>
          </p:nvGrpSpPr>
          <p:grpSpPr>
            <a:xfrm rot="-102414">
              <a:off x="27360" y="182581"/>
              <a:ext cx="12289300" cy="2020109"/>
              <a:chOff x="0" y="0"/>
              <a:chExt cx="11797642" cy="1939290"/>
            </a:xfrm>
          </p:grpSpPr>
          <p:sp>
            <p:nvSpPr>
              <p:cNvPr id="459" name="Google Shape;459;p34"/>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5079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34"/>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5079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1" name="Google Shape;461;p34"/>
            <p:cNvSpPr txBox="1"/>
            <p:nvPr/>
          </p:nvSpPr>
          <p:spPr>
            <a:xfrm rot="-102430">
              <a:off x="410591" y="688209"/>
              <a:ext cx="11530218" cy="1257859"/>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129" u="none" cap="none" strike="noStrike">
                  <a:solidFill>
                    <a:srgbClr val="FFFFFF"/>
                  </a:solidFill>
                  <a:latin typeface="Arial"/>
                  <a:ea typeface="Arial"/>
                  <a:cs typeface="Arial"/>
                  <a:sym typeface="Arial"/>
                </a:rPr>
                <a:t>Week </a:t>
              </a:r>
              <a:r>
                <a:rPr lang="en-US" sz="6129">
                  <a:solidFill>
                    <a:srgbClr val="FFFFFF"/>
                  </a:solidFill>
                </a:rPr>
                <a:t>Two</a:t>
              </a:r>
              <a:endParaRPr/>
            </a:p>
          </p:txBody>
        </p:sp>
      </p:grpSp>
      <p:sp>
        <p:nvSpPr>
          <p:cNvPr id="462" name="Google Shape;462;p34"/>
          <p:cNvSpPr/>
          <p:nvPr/>
        </p:nvSpPr>
        <p:spPr>
          <a:xfrm>
            <a:off x="13004746" y="4381867"/>
            <a:ext cx="4106317" cy="5484464"/>
          </a:xfrm>
          <a:custGeom>
            <a:rect b="b" l="l" r="r" t="t"/>
            <a:pathLst>
              <a:path extrusionOk="0" h="5484464" w="4106317">
                <a:moveTo>
                  <a:pt x="0" y="0"/>
                </a:moveTo>
                <a:lnTo>
                  <a:pt x="4106317" y="0"/>
                </a:lnTo>
                <a:lnTo>
                  <a:pt x="4106317" y="5484464"/>
                </a:lnTo>
                <a:lnTo>
                  <a:pt x="0" y="5484464"/>
                </a:lnTo>
                <a:lnTo>
                  <a:pt x="0" y="0"/>
                </a:lnTo>
                <a:close/>
              </a:path>
            </a:pathLst>
          </a:custGeom>
          <a:blipFill rotWithShape="1">
            <a:blip r:embed="rId4">
              <a:alphaModFix/>
            </a:blip>
            <a:stretch>
              <a:fillRect b="0" l="0" r="0" t="0"/>
            </a:stretch>
          </a:blipFill>
          <a:ln>
            <a:noFill/>
          </a:ln>
        </p:spPr>
      </p:sp>
      <p:sp>
        <p:nvSpPr>
          <p:cNvPr id="463" name="Google Shape;463;p34"/>
          <p:cNvSpPr txBox="1"/>
          <p:nvPr/>
        </p:nvSpPr>
        <p:spPr>
          <a:xfrm>
            <a:off x="149428" y="9606625"/>
            <a:ext cx="71526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467" name="Shape 467"/>
        <p:cNvGrpSpPr/>
        <p:nvPr/>
      </p:nvGrpSpPr>
      <p:grpSpPr>
        <a:xfrm>
          <a:off x="0" y="0"/>
          <a:ext cx="0" cy="0"/>
          <a:chOff x="0" y="0"/>
          <a:chExt cx="0" cy="0"/>
        </a:xfrm>
      </p:grpSpPr>
      <p:sp>
        <p:nvSpPr>
          <p:cNvPr id="468" name="Google Shape;468;p35"/>
          <p:cNvSpPr/>
          <p:nvPr/>
        </p:nvSpPr>
        <p:spPr>
          <a:xfrm>
            <a:off x="2761063" y="-724383"/>
            <a:ext cx="12765875" cy="11845934"/>
          </a:xfrm>
          <a:custGeom>
            <a:rect b="b" l="l" r="r" t="t"/>
            <a:pathLst>
              <a:path extrusionOk="0" h="11845934" w="12765875">
                <a:moveTo>
                  <a:pt x="0" y="0"/>
                </a:moveTo>
                <a:lnTo>
                  <a:pt x="12765874" y="0"/>
                </a:lnTo>
                <a:lnTo>
                  <a:pt x="12765874" y="11845935"/>
                </a:lnTo>
                <a:lnTo>
                  <a:pt x="0" y="11845935"/>
                </a:lnTo>
                <a:lnTo>
                  <a:pt x="0" y="0"/>
                </a:lnTo>
                <a:close/>
              </a:path>
            </a:pathLst>
          </a:custGeom>
          <a:blipFill rotWithShape="1">
            <a:blip r:embed="rId3">
              <a:alphaModFix/>
            </a:blip>
            <a:stretch>
              <a:fillRect b="0" l="-27328" r="-27328" t="0"/>
            </a:stretch>
          </a:blipFill>
          <a:ln>
            <a:noFill/>
          </a:ln>
        </p:spPr>
      </p:sp>
      <p:sp>
        <p:nvSpPr>
          <p:cNvPr id="469" name="Google Shape;469;p35"/>
          <p:cNvSpPr txBox="1"/>
          <p:nvPr/>
        </p:nvSpPr>
        <p:spPr>
          <a:xfrm>
            <a:off x="3175475" y="2350607"/>
            <a:ext cx="11937000" cy="6733500"/>
          </a:xfrm>
          <a:prstGeom prst="rect">
            <a:avLst/>
          </a:prstGeom>
          <a:noFill/>
          <a:ln>
            <a:noFill/>
          </a:ln>
        </p:spPr>
        <p:txBody>
          <a:bodyPr anchorCtr="0" anchor="t" bIns="0" lIns="0" spcFirstLastPara="1" rIns="0" wrap="square" tIns="0">
            <a:spAutoFit/>
          </a:bodyPr>
          <a:lstStyle/>
          <a:p>
            <a:pPr indent="0" lvl="0" marL="0" marR="0" rtl="0" algn="l">
              <a:lnSpc>
                <a:spcPct val="159983"/>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Inside your body, there’s a stoplight that helps you know how you’re feeling. Green means calm and ready to go, yellow means slow down and notice, and red means you need a full stop and some care. None of the lights are bad—they’re just signals that help you understand yourself better. Today, try checking in with your light before you speak or act. Ask yourself: “What color of the stoplight am I right now?” And remember, no matter where you start, you can always use your tools to move back toward green.</a:t>
            </a:r>
            <a:endParaRPr>
              <a:latin typeface="Patrick Hand"/>
              <a:ea typeface="Patrick Hand"/>
              <a:cs typeface="Patrick Hand"/>
              <a:sym typeface="Patrick Hand"/>
            </a:endParaRPr>
          </a:p>
        </p:txBody>
      </p:sp>
      <p:sp>
        <p:nvSpPr>
          <p:cNvPr id="470" name="Google Shape;470;p35"/>
          <p:cNvSpPr txBox="1"/>
          <p:nvPr/>
        </p:nvSpPr>
        <p:spPr>
          <a:xfrm>
            <a:off x="6042678" y="440031"/>
            <a:ext cx="6202644" cy="1053512"/>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Day Four</a:t>
            </a:r>
            <a:endParaRPr/>
          </a:p>
        </p:txBody>
      </p:sp>
      <p:sp>
        <p:nvSpPr>
          <p:cNvPr id="471" name="Google Shape;471;p35"/>
          <p:cNvSpPr txBox="1"/>
          <p:nvPr/>
        </p:nvSpPr>
        <p:spPr>
          <a:xfrm>
            <a:off x="152400" y="9749875"/>
            <a:ext cx="62028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475" name="Shape 475"/>
        <p:cNvGrpSpPr/>
        <p:nvPr/>
      </p:nvGrpSpPr>
      <p:grpSpPr>
        <a:xfrm>
          <a:off x="0" y="0"/>
          <a:ext cx="0" cy="0"/>
          <a:chOff x="0" y="0"/>
          <a:chExt cx="0" cy="0"/>
        </a:xfrm>
      </p:grpSpPr>
      <p:sp>
        <p:nvSpPr>
          <p:cNvPr id="476" name="Google Shape;476;p36"/>
          <p:cNvSpPr/>
          <p:nvPr/>
        </p:nvSpPr>
        <p:spPr>
          <a:xfrm rot="127496">
            <a:off x="1255037" y="-1364970"/>
            <a:ext cx="15698378" cy="12499586"/>
          </a:xfrm>
          <a:custGeom>
            <a:rect b="b" l="l" r="r" t="t"/>
            <a:pathLst>
              <a:path extrusionOk="0" h="12499586" w="15698378">
                <a:moveTo>
                  <a:pt x="0" y="0"/>
                </a:moveTo>
                <a:lnTo>
                  <a:pt x="15698378" y="0"/>
                </a:lnTo>
                <a:lnTo>
                  <a:pt x="15698378" y="12499585"/>
                </a:lnTo>
                <a:lnTo>
                  <a:pt x="0" y="12499585"/>
                </a:lnTo>
                <a:lnTo>
                  <a:pt x="0" y="0"/>
                </a:lnTo>
                <a:close/>
              </a:path>
            </a:pathLst>
          </a:custGeom>
          <a:blipFill rotWithShape="1">
            <a:blip r:embed="rId3">
              <a:alphaModFix/>
            </a:blip>
            <a:stretch>
              <a:fillRect b="0" l="-16352" r="-16352" t="0"/>
            </a:stretch>
          </a:blipFill>
          <a:ln>
            <a:noFill/>
          </a:ln>
        </p:spPr>
      </p:sp>
      <p:grpSp>
        <p:nvGrpSpPr>
          <p:cNvPr id="477" name="Google Shape;477;p36"/>
          <p:cNvGrpSpPr/>
          <p:nvPr/>
        </p:nvGrpSpPr>
        <p:grpSpPr>
          <a:xfrm rot="479470">
            <a:off x="10478587" y="1626468"/>
            <a:ext cx="5610754" cy="6516765"/>
            <a:chOff x="0" y="0"/>
            <a:chExt cx="5466080" cy="6348730"/>
          </a:xfrm>
        </p:grpSpPr>
        <p:sp>
          <p:nvSpPr>
            <p:cNvPr id="478" name="Google Shape;478;p36"/>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6"/>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0" l="-21641" r="-21641"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36"/>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36"/>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2" name="Google Shape;482;p36"/>
          <p:cNvSpPr txBox="1"/>
          <p:nvPr/>
        </p:nvSpPr>
        <p:spPr>
          <a:xfrm rot="137272">
            <a:off x="1475675" y="1911349"/>
            <a:ext cx="7778000" cy="4701153"/>
          </a:xfrm>
          <a:prstGeom prst="rect">
            <a:avLst/>
          </a:prstGeom>
          <a:noFill/>
          <a:ln>
            <a:noFill/>
          </a:ln>
        </p:spPr>
        <p:txBody>
          <a:bodyPr anchorCtr="0" anchor="t" bIns="0" lIns="0" spcFirstLastPara="1" rIns="0" wrap="square" tIns="0">
            <a:spAutoFit/>
          </a:bodyPr>
          <a:lstStyle/>
          <a:p>
            <a:pPr indent="0" lvl="0" marL="0" marR="0" rtl="0" algn="ctr">
              <a:lnSpc>
                <a:spcPct val="89993"/>
              </a:lnSpc>
              <a:spcBef>
                <a:spcPts val="0"/>
              </a:spcBef>
              <a:spcAft>
                <a:spcPts val="0"/>
              </a:spcAft>
              <a:buNone/>
            </a:pPr>
            <a:r>
              <a:rPr i="0" lang="en-US" sz="11313" u="sng" cap="none" strike="noStrike">
                <a:solidFill>
                  <a:schemeClr val="hlink"/>
                </a:solidFill>
                <a:latin typeface="Poppins"/>
                <a:ea typeface="Poppins"/>
                <a:cs typeface="Poppins"/>
                <a:sym typeface="Poppins"/>
                <a:hlinkClick r:id="rId5"/>
              </a:rPr>
              <a:t>Your Body </a:t>
            </a:r>
            <a:r>
              <a:rPr lang="en-US" sz="11313" u="sng">
                <a:solidFill>
                  <a:schemeClr val="hlink"/>
                </a:solidFill>
                <a:latin typeface="Poppins"/>
                <a:ea typeface="Poppins"/>
                <a:cs typeface="Poppins"/>
                <a:sym typeface="Poppins"/>
                <a:hlinkClick r:id="rId6"/>
              </a:rPr>
              <a:t>I</a:t>
            </a:r>
            <a:r>
              <a:rPr i="0" lang="en-US" sz="11313" u="sng" cap="none" strike="noStrike">
                <a:solidFill>
                  <a:schemeClr val="hlink"/>
                </a:solidFill>
                <a:latin typeface="Poppins"/>
                <a:ea typeface="Poppins"/>
                <a:cs typeface="Poppins"/>
                <a:sym typeface="Poppins"/>
                <a:hlinkClick r:id="rId7"/>
              </a:rPr>
              <a:t>s a STOPLIGHT</a:t>
            </a:r>
            <a:endParaRPr>
              <a:latin typeface="Poppins"/>
              <a:ea typeface="Poppins"/>
              <a:cs typeface="Poppins"/>
              <a:sym typeface="Poppins"/>
            </a:endParaRPr>
          </a:p>
        </p:txBody>
      </p:sp>
      <p:sp>
        <p:nvSpPr>
          <p:cNvPr id="483" name="Google Shape;483;p36"/>
          <p:cNvSpPr txBox="1"/>
          <p:nvPr/>
        </p:nvSpPr>
        <p:spPr>
          <a:xfrm>
            <a:off x="152400" y="9749875"/>
            <a:ext cx="62769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487" name="Shape 487"/>
        <p:cNvGrpSpPr/>
        <p:nvPr/>
      </p:nvGrpSpPr>
      <p:grpSpPr>
        <a:xfrm>
          <a:off x="0" y="0"/>
          <a:ext cx="0" cy="0"/>
          <a:chOff x="0" y="0"/>
          <a:chExt cx="0" cy="0"/>
        </a:xfrm>
      </p:grpSpPr>
      <p:sp>
        <p:nvSpPr>
          <p:cNvPr id="488" name="Google Shape;488;p37"/>
          <p:cNvSpPr/>
          <p:nvPr/>
        </p:nvSpPr>
        <p:spPr>
          <a:xfrm rot="127496">
            <a:off x="1242905" y="-710765"/>
            <a:ext cx="15698378" cy="11845156"/>
          </a:xfrm>
          <a:custGeom>
            <a:rect b="b" l="l" r="r" t="t"/>
            <a:pathLst>
              <a:path extrusionOk="0" h="11845156" w="15698378">
                <a:moveTo>
                  <a:pt x="0" y="0"/>
                </a:moveTo>
                <a:lnTo>
                  <a:pt x="15698377" y="0"/>
                </a:lnTo>
                <a:lnTo>
                  <a:pt x="15698377" y="11845155"/>
                </a:lnTo>
                <a:lnTo>
                  <a:pt x="0" y="11845155"/>
                </a:lnTo>
                <a:lnTo>
                  <a:pt x="0" y="0"/>
                </a:lnTo>
                <a:close/>
              </a:path>
            </a:pathLst>
          </a:custGeom>
          <a:blipFill rotWithShape="1">
            <a:blip r:embed="rId3">
              <a:alphaModFix/>
            </a:blip>
            <a:stretch>
              <a:fillRect b="0" l="-12877" r="-12877" t="0"/>
            </a:stretch>
          </a:blipFill>
          <a:ln>
            <a:noFill/>
          </a:ln>
        </p:spPr>
      </p:sp>
      <p:sp>
        <p:nvSpPr>
          <p:cNvPr id="489" name="Google Shape;489;p37"/>
          <p:cNvSpPr txBox="1"/>
          <p:nvPr/>
        </p:nvSpPr>
        <p:spPr>
          <a:xfrm rot="137269">
            <a:off x="2015095" y="957701"/>
            <a:ext cx="6748637" cy="1698725"/>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Recommended </a:t>
            </a:r>
            <a:endParaRPr/>
          </a:p>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Read Alouds</a:t>
            </a:r>
            <a:endParaRPr/>
          </a:p>
        </p:txBody>
      </p:sp>
      <p:sp>
        <p:nvSpPr>
          <p:cNvPr id="490" name="Google Shape;490;p37"/>
          <p:cNvSpPr txBox="1"/>
          <p:nvPr/>
        </p:nvSpPr>
        <p:spPr>
          <a:xfrm>
            <a:off x="152400" y="9749875"/>
            <a:ext cx="84630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grpSp>
        <p:nvGrpSpPr>
          <p:cNvPr id="491" name="Google Shape;491;p37"/>
          <p:cNvGrpSpPr/>
          <p:nvPr/>
        </p:nvGrpSpPr>
        <p:grpSpPr>
          <a:xfrm>
            <a:off x="7366716" y="3304800"/>
            <a:ext cx="4251052" cy="4870444"/>
            <a:chOff x="1" y="1"/>
            <a:chExt cx="5668070" cy="6493925"/>
          </a:xfrm>
        </p:grpSpPr>
        <p:grpSp>
          <p:nvGrpSpPr>
            <p:cNvPr id="492" name="Google Shape;492;p37"/>
            <p:cNvGrpSpPr/>
            <p:nvPr/>
          </p:nvGrpSpPr>
          <p:grpSpPr>
            <a:xfrm rot="-163855">
              <a:off x="145717" y="124541"/>
              <a:ext cx="5376638" cy="6244845"/>
              <a:chOff x="0" y="0"/>
              <a:chExt cx="5466080" cy="6348730"/>
            </a:xfrm>
          </p:grpSpPr>
          <p:sp>
            <p:nvSpPr>
              <p:cNvPr id="493" name="Google Shape;493;p37"/>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37"/>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1845" l="0" r="0" t="-1845"/>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37"/>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37"/>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7" name="Google Shape;497;p37"/>
            <p:cNvSpPr txBox="1"/>
            <p:nvPr/>
          </p:nvSpPr>
          <p:spPr>
            <a:xfrm rot="-158234">
              <a:off x="933401" y="5509185"/>
              <a:ext cx="3805273" cy="55948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200" u="none" cap="none" strike="noStrike">
                  <a:solidFill>
                    <a:srgbClr val="000000"/>
                  </a:solidFill>
                  <a:latin typeface="Arial"/>
                  <a:ea typeface="Arial"/>
                  <a:cs typeface="Arial"/>
                  <a:sym typeface="Arial"/>
                </a:rPr>
                <a:t>by Anna Llenas</a:t>
              </a:r>
              <a:endParaRPr/>
            </a:p>
          </p:txBody>
        </p:sp>
      </p:grpSp>
      <p:grpSp>
        <p:nvGrpSpPr>
          <p:cNvPr id="498" name="Google Shape;498;p37"/>
          <p:cNvGrpSpPr/>
          <p:nvPr/>
        </p:nvGrpSpPr>
        <p:grpSpPr>
          <a:xfrm>
            <a:off x="12542728" y="3304800"/>
            <a:ext cx="4251052" cy="4870444"/>
            <a:chOff x="1" y="1"/>
            <a:chExt cx="5668070" cy="6493925"/>
          </a:xfrm>
        </p:grpSpPr>
        <p:grpSp>
          <p:nvGrpSpPr>
            <p:cNvPr id="499" name="Google Shape;499;p37"/>
            <p:cNvGrpSpPr/>
            <p:nvPr/>
          </p:nvGrpSpPr>
          <p:grpSpPr>
            <a:xfrm rot="-163855">
              <a:off x="145717" y="124541"/>
              <a:ext cx="5376638" cy="6244845"/>
              <a:chOff x="0" y="0"/>
              <a:chExt cx="5466080" cy="6348730"/>
            </a:xfrm>
          </p:grpSpPr>
          <p:sp>
            <p:nvSpPr>
              <p:cNvPr id="500" name="Google Shape;500;p37"/>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7"/>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14901" l="0" r="0" t="-14901"/>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7"/>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37"/>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4" name="Google Shape;504;p37"/>
            <p:cNvSpPr txBox="1"/>
            <p:nvPr/>
          </p:nvSpPr>
          <p:spPr>
            <a:xfrm rot="-158234">
              <a:off x="1100083" y="5581716"/>
              <a:ext cx="3471908" cy="55948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200" u="none" cap="none" strike="noStrike">
                  <a:solidFill>
                    <a:srgbClr val="000000"/>
                  </a:solidFill>
                  <a:latin typeface="Arial"/>
                  <a:ea typeface="Arial"/>
                  <a:cs typeface="Arial"/>
                  <a:sym typeface="Arial"/>
                </a:rPr>
                <a:t>by Dr. Seuss</a:t>
              </a:r>
              <a:endParaRPr/>
            </a:p>
          </p:txBody>
        </p:sp>
      </p:grpSp>
      <p:grpSp>
        <p:nvGrpSpPr>
          <p:cNvPr id="505" name="Google Shape;505;p37"/>
          <p:cNvGrpSpPr/>
          <p:nvPr/>
        </p:nvGrpSpPr>
        <p:grpSpPr>
          <a:xfrm>
            <a:off x="1984009" y="3049985"/>
            <a:ext cx="4644451" cy="5198757"/>
            <a:chOff x="174" y="1"/>
            <a:chExt cx="6192600" cy="6931676"/>
          </a:xfrm>
        </p:grpSpPr>
        <p:grpSp>
          <p:nvGrpSpPr>
            <p:cNvPr id="506" name="Google Shape;506;p37"/>
            <p:cNvGrpSpPr/>
            <p:nvPr/>
          </p:nvGrpSpPr>
          <p:grpSpPr>
            <a:xfrm rot="479477">
              <a:off x="408155" y="343416"/>
              <a:ext cx="5376638" cy="6244845"/>
              <a:chOff x="0" y="0"/>
              <a:chExt cx="5466080" cy="6348730"/>
            </a:xfrm>
          </p:grpSpPr>
          <p:sp>
            <p:nvSpPr>
              <p:cNvPr id="507" name="Google Shape;507;p37"/>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37"/>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6">
                  <a:alphaModFix/>
                </a:blip>
                <a:stretch>
                  <a:fillRect b="-2083" l="0" r="0" t="-208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37"/>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37"/>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1" name="Google Shape;511;p37"/>
            <p:cNvSpPr txBox="1"/>
            <p:nvPr/>
          </p:nvSpPr>
          <p:spPr>
            <a:xfrm rot="425545">
              <a:off x="429929" y="5618046"/>
              <a:ext cx="5100024" cy="591013"/>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200" u="none" cap="none" strike="noStrike">
                  <a:solidFill>
                    <a:srgbClr val="000000"/>
                  </a:solidFill>
                  <a:latin typeface="Arial"/>
                  <a:ea typeface="Arial"/>
                  <a:cs typeface="Arial"/>
                  <a:sym typeface="Arial"/>
                </a:rPr>
                <a:t>by Natalia Maguire</a:t>
              </a: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515" name="Shape 515"/>
        <p:cNvGrpSpPr/>
        <p:nvPr/>
      </p:nvGrpSpPr>
      <p:grpSpPr>
        <a:xfrm>
          <a:off x="0" y="0"/>
          <a:ext cx="0" cy="0"/>
          <a:chOff x="0" y="0"/>
          <a:chExt cx="0" cy="0"/>
        </a:xfrm>
      </p:grpSpPr>
      <p:sp>
        <p:nvSpPr>
          <p:cNvPr id="516" name="Google Shape;516;p38"/>
          <p:cNvSpPr/>
          <p:nvPr/>
        </p:nvSpPr>
        <p:spPr>
          <a:xfrm rot="-105469">
            <a:off x="1141293" y="-1095502"/>
            <a:ext cx="16144783" cy="11785003"/>
          </a:xfrm>
          <a:custGeom>
            <a:rect b="b" l="l" r="r" t="t"/>
            <a:pathLst>
              <a:path extrusionOk="0" h="11785003" w="16144783">
                <a:moveTo>
                  <a:pt x="0" y="0"/>
                </a:moveTo>
                <a:lnTo>
                  <a:pt x="16144783" y="0"/>
                </a:lnTo>
                <a:lnTo>
                  <a:pt x="16144783" y="11785003"/>
                </a:lnTo>
                <a:lnTo>
                  <a:pt x="0" y="11785003"/>
                </a:lnTo>
                <a:lnTo>
                  <a:pt x="0" y="0"/>
                </a:lnTo>
                <a:close/>
              </a:path>
            </a:pathLst>
          </a:custGeom>
          <a:blipFill rotWithShape="1">
            <a:blip r:embed="rId3">
              <a:alphaModFix/>
            </a:blip>
            <a:stretch>
              <a:fillRect b="0" l="-10829" r="-10829" t="0"/>
            </a:stretch>
          </a:blipFill>
          <a:ln>
            <a:noFill/>
          </a:ln>
        </p:spPr>
      </p:sp>
      <p:sp>
        <p:nvSpPr>
          <p:cNvPr id="517" name="Google Shape;517;p38"/>
          <p:cNvSpPr/>
          <p:nvPr/>
        </p:nvSpPr>
        <p:spPr>
          <a:xfrm>
            <a:off x="822908" y="6268867"/>
            <a:ext cx="2045420" cy="2652084"/>
          </a:xfrm>
          <a:custGeom>
            <a:rect b="b" l="l" r="r" t="t"/>
            <a:pathLst>
              <a:path extrusionOk="0" h="2652084" w="2045420">
                <a:moveTo>
                  <a:pt x="0" y="0"/>
                </a:moveTo>
                <a:lnTo>
                  <a:pt x="2045419" y="0"/>
                </a:lnTo>
                <a:lnTo>
                  <a:pt x="2045419" y="2652084"/>
                </a:lnTo>
                <a:lnTo>
                  <a:pt x="0" y="2652084"/>
                </a:lnTo>
                <a:lnTo>
                  <a:pt x="0" y="0"/>
                </a:lnTo>
                <a:close/>
              </a:path>
            </a:pathLst>
          </a:custGeom>
          <a:blipFill rotWithShape="1">
            <a:blip r:embed="rId4">
              <a:alphaModFix/>
            </a:blip>
            <a:stretch>
              <a:fillRect b="0" l="0" r="0" t="0"/>
            </a:stretch>
          </a:blipFill>
          <a:ln>
            <a:noFill/>
          </a:ln>
        </p:spPr>
      </p:sp>
      <p:grpSp>
        <p:nvGrpSpPr>
          <p:cNvPr id="518" name="Google Shape;518;p38"/>
          <p:cNvGrpSpPr/>
          <p:nvPr/>
        </p:nvGrpSpPr>
        <p:grpSpPr>
          <a:xfrm>
            <a:off x="1700066" y="8288186"/>
            <a:ext cx="1168261" cy="1940229"/>
            <a:chOff x="0" y="0"/>
            <a:chExt cx="1557682" cy="2586972"/>
          </a:xfrm>
        </p:grpSpPr>
        <p:sp>
          <p:nvSpPr>
            <p:cNvPr id="519" name="Google Shape;519;p38"/>
            <p:cNvSpPr/>
            <p:nvPr/>
          </p:nvSpPr>
          <p:spPr>
            <a:xfrm>
              <a:off x="0" y="0"/>
              <a:ext cx="1552183" cy="2586972"/>
            </a:xfrm>
            <a:custGeom>
              <a:rect b="b" l="l" r="r" t="t"/>
              <a:pathLst>
                <a:path extrusionOk="0" h="2586972" w="1552183">
                  <a:moveTo>
                    <a:pt x="0" y="0"/>
                  </a:moveTo>
                  <a:lnTo>
                    <a:pt x="1552183" y="0"/>
                  </a:lnTo>
                  <a:lnTo>
                    <a:pt x="1552183" y="2586972"/>
                  </a:lnTo>
                  <a:lnTo>
                    <a:pt x="0" y="2586972"/>
                  </a:lnTo>
                  <a:lnTo>
                    <a:pt x="0" y="0"/>
                  </a:lnTo>
                  <a:close/>
                </a:path>
              </a:pathLst>
            </a:custGeom>
            <a:blipFill rotWithShape="1">
              <a:blip r:embed="rId5">
                <a:alphaModFix/>
              </a:blip>
              <a:stretch>
                <a:fillRect b="0" l="0" r="0" t="0"/>
              </a:stretch>
            </a:blipFill>
            <a:ln>
              <a:noFill/>
            </a:ln>
          </p:spPr>
        </p:sp>
        <p:sp>
          <p:nvSpPr>
            <p:cNvPr id="520" name="Google Shape;520;p38"/>
            <p:cNvSpPr/>
            <p:nvPr/>
          </p:nvSpPr>
          <p:spPr>
            <a:xfrm flipH="1">
              <a:off x="0" y="836153"/>
              <a:ext cx="1557682" cy="869470"/>
            </a:xfrm>
            <a:custGeom>
              <a:rect b="b" l="l" r="r" t="t"/>
              <a:pathLst>
                <a:path extrusionOk="0" h="869470" w="1557682">
                  <a:moveTo>
                    <a:pt x="1557682" y="0"/>
                  </a:moveTo>
                  <a:lnTo>
                    <a:pt x="0" y="0"/>
                  </a:lnTo>
                  <a:lnTo>
                    <a:pt x="0" y="869469"/>
                  </a:lnTo>
                  <a:lnTo>
                    <a:pt x="1557682" y="869469"/>
                  </a:lnTo>
                  <a:lnTo>
                    <a:pt x="1557682" y="0"/>
                  </a:lnTo>
                  <a:close/>
                </a:path>
              </a:pathLst>
            </a:custGeom>
            <a:blipFill rotWithShape="1">
              <a:blip r:embed="rId6">
                <a:alphaModFix/>
              </a:blip>
              <a:stretch>
                <a:fillRect b="0" l="0" r="0" t="0"/>
              </a:stretch>
            </a:blipFill>
            <a:ln>
              <a:noFill/>
            </a:ln>
          </p:spPr>
        </p:sp>
      </p:grpSp>
      <p:grpSp>
        <p:nvGrpSpPr>
          <p:cNvPr id="521" name="Google Shape;521;p38"/>
          <p:cNvGrpSpPr/>
          <p:nvPr/>
        </p:nvGrpSpPr>
        <p:grpSpPr>
          <a:xfrm>
            <a:off x="677356" y="8288186"/>
            <a:ext cx="1168261" cy="1940229"/>
            <a:chOff x="0" y="0"/>
            <a:chExt cx="1557682" cy="2586972"/>
          </a:xfrm>
        </p:grpSpPr>
        <p:sp>
          <p:nvSpPr>
            <p:cNvPr id="522" name="Google Shape;522;p38"/>
            <p:cNvSpPr/>
            <p:nvPr/>
          </p:nvSpPr>
          <p:spPr>
            <a:xfrm>
              <a:off x="0" y="0"/>
              <a:ext cx="1552183" cy="2586972"/>
            </a:xfrm>
            <a:custGeom>
              <a:rect b="b" l="l" r="r" t="t"/>
              <a:pathLst>
                <a:path extrusionOk="0" h="2586972" w="1552183">
                  <a:moveTo>
                    <a:pt x="0" y="0"/>
                  </a:moveTo>
                  <a:lnTo>
                    <a:pt x="1552183" y="0"/>
                  </a:lnTo>
                  <a:lnTo>
                    <a:pt x="1552183" y="2586972"/>
                  </a:lnTo>
                  <a:lnTo>
                    <a:pt x="0" y="2586972"/>
                  </a:lnTo>
                  <a:lnTo>
                    <a:pt x="0" y="0"/>
                  </a:lnTo>
                  <a:close/>
                </a:path>
              </a:pathLst>
            </a:custGeom>
            <a:blipFill rotWithShape="1">
              <a:blip r:embed="rId5">
                <a:alphaModFix/>
              </a:blip>
              <a:stretch>
                <a:fillRect b="0" l="0" r="0" t="0"/>
              </a:stretch>
            </a:blipFill>
            <a:ln>
              <a:noFill/>
            </a:ln>
          </p:spPr>
        </p:sp>
        <p:sp>
          <p:nvSpPr>
            <p:cNvPr id="523" name="Google Shape;523;p38"/>
            <p:cNvSpPr/>
            <p:nvPr/>
          </p:nvSpPr>
          <p:spPr>
            <a:xfrm>
              <a:off x="0" y="635610"/>
              <a:ext cx="1557682" cy="869470"/>
            </a:xfrm>
            <a:custGeom>
              <a:rect b="b" l="l" r="r" t="t"/>
              <a:pathLst>
                <a:path extrusionOk="0" h="869470" w="1557682">
                  <a:moveTo>
                    <a:pt x="0" y="0"/>
                  </a:moveTo>
                  <a:lnTo>
                    <a:pt x="1557682" y="0"/>
                  </a:lnTo>
                  <a:lnTo>
                    <a:pt x="1557682" y="869470"/>
                  </a:lnTo>
                  <a:lnTo>
                    <a:pt x="0" y="869470"/>
                  </a:lnTo>
                  <a:lnTo>
                    <a:pt x="0" y="0"/>
                  </a:lnTo>
                  <a:close/>
                </a:path>
              </a:pathLst>
            </a:custGeom>
            <a:blipFill rotWithShape="1">
              <a:blip r:embed="rId7">
                <a:alphaModFix/>
              </a:blip>
              <a:stretch>
                <a:fillRect b="0" l="0" r="0" t="0"/>
              </a:stretch>
            </a:blipFill>
            <a:ln>
              <a:noFill/>
            </a:ln>
          </p:spPr>
        </p:sp>
      </p:grpSp>
      <p:sp>
        <p:nvSpPr>
          <p:cNvPr id="524" name="Google Shape;524;p38"/>
          <p:cNvSpPr txBox="1"/>
          <p:nvPr/>
        </p:nvSpPr>
        <p:spPr>
          <a:xfrm rot="-135997">
            <a:off x="2737573" y="1752367"/>
            <a:ext cx="14063303" cy="7135998"/>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3800" u="none" cap="none" strike="noStrike">
                <a:solidFill>
                  <a:srgbClr val="000000"/>
                </a:solidFill>
                <a:latin typeface="Poppins"/>
                <a:ea typeface="Poppins"/>
                <a:cs typeface="Poppins"/>
                <a:sym typeface="Poppins"/>
              </a:rPr>
              <a:t>There’s traditional “Red Light, Green Light,” but then there’s Corndog Style!</a:t>
            </a:r>
            <a:endParaRPr sz="1600">
              <a:latin typeface="Poppins"/>
              <a:ea typeface="Poppins"/>
              <a:cs typeface="Poppins"/>
              <a:sym typeface="Poppins"/>
            </a:endParaRPr>
          </a:p>
          <a:p>
            <a:pPr indent="0" lvl="0" marL="0" marR="0" rtl="0" algn="l">
              <a:lnSpc>
                <a:spcPct val="140000"/>
              </a:lnSpc>
              <a:spcBef>
                <a:spcPts val="0"/>
              </a:spcBef>
              <a:spcAft>
                <a:spcPts val="0"/>
              </a:spcAft>
              <a:buNone/>
            </a:pPr>
            <a:r>
              <a:rPr i="0" lang="en-US" sz="3800" u="none" cap="none" strike="noStrike">
                <a:solidFill>
                  <a:srgbClr val="000000"/>
                </a:solidFill>
                <a:latin typeface="Poppins"/>
                <a:ea typeface="Poppins"/>
                <a:cs typeface="Poppins"/>
                <a:sym typeface="Poppins"/>
              </a:rPr>
              <a:t>In this game you will need </a:t>
            </a:r>
            <a:r>
              <a:rPr lang="en-US" sz="3800">
                <a:latin typeface="Poppins"/>
                <a:ea typeface="Poppins"/>
                <a:cs typeface="Poppins"/>
                <a:sym typeface="Poppins"/>
              </a:rPr>
              <a:t>Two</a:t>
            </a:r>
            <a:r>
              <a:rPr i="0" lang="en-US" sz="3800" u="none" cap="none" strike="noStrike">
                <a:solidFill>
                  <a:srgbClr val="000000"/>
                </a:solidFill>
                <a:latin typeface="Poppins"/>
                <a:ea typeface="Poppins"/>
                <a:cs typeface="Poppins"/>
                <a:sym typeface="Poppins"/>
              </a:rPr>
              <a:t> small stuffed animals. Divide the class into </a:t>
            </a:r>
            <a:r>
              <a:rPr lang="en-US" sz="3800">
                <a:latin typeface="Poppins"/>
                <a:ea typeface="Poppins"/>
                <a:cs typeface="Poppins"/>
                <a:sym typeface="Poppins"/>
              </a:rPr>
              <a:t>Two</a:t>
            </a:r>
            <a:r>
              <a:rPr i="0" lang="en-US" sz="3800" u="none" cap="none" strike="noStrike">
                <a:solidFill>
                  <a:srgbClr val="000000"/>
                </a:solidFill>
                <a:latin typeface="Poppins"/>
                <a:ea typeface="Poppins"/>
                <a:cs typeface="Poppins"/>
                <a:sym typeface="Poppins"/>
              </a:rPr>
              <a:t> teams, each team tries to capture their own puppy from the dog pound. (Use </a:t>
            </a:r>
            <a:r>
              <a:rPr lang="en-US" sz="3800">
                <a:latin typeface="Poppins"/>
                <a:ea typeface="Poppins"/>
                <a:cs typeface="Poppins"/>
                <a:sym typeface="Poppins"/>
              </a:rPr>
              <a:t>Two</a:t>
            </a:r>
            <a:r>
              <a:rPr i="0" lang="en-US" sz="3800" u="none" cap="none" strike="noStrike">
                <a:solidFill>
                  <a:srgbClr val="000000"/>
                </a:solidFill>
                <a:latin typeface="Poppins"/>
                <a:ea typeface="Poppins"/>
                <a:cs typeface="Poppins"/>
                <a:sym typeface="Poppins"/>
              </a:rPr>
              <a:t> chairs each with a small stuffed animal, like a Beanie Babies). The goal is to work in silence with your team to rescue your dog from the dog pound, without being caught by the stoplight. </a:t>
            </a:r>
            <a:endParaRPr sz="1600">
              <a:latin typeface="Poppins"/>
              <a:ea typeface="Poppins"/>
              <a:cs typeface="Poppins"/>
              <a:sym typeface="Poppins"/>
            </a:endParaRPr>
          </a:p>
        </p:txBody>
      </p:sp>
      <p:sp>
        <p:nvSpPr>
          <p:cNvPr id="525" name="Google Shape;525;p38"/>
          <p:cNvSpPr txBox="1"/>
          <p:nvPr/>
        </p:nvSpPr>
        <p:spPr>
          <a:xfrm rot="-132602">
            <a:off x="1297972" y="455639"/>
            <a:ext cx="15201207" cy="894066"/>
          </a:xfrm>
          <a:prstGeom prst="rect">
            <a:avLst/>
          </a:prstGeom>
          <a:noFill/>
          <a:ln>
            <a:noFill/>
          </a:ln>
        </p:spPr>
        <p:txBody>
          <a:bodyPr anchorCtr="0" anchor="t" bIns="0" lIns="0" spcFirstLastPara="1" rIns="0" wrap="square" tIns="0">
            <a:spAutoFit/>
          </a:bodyPr>
          <a:lstStyle/>
          <a:p>
            <a:pPr indent="0" lvl="0" marL="0" marR="0" rtl="0" algn="l">
              <a:lnSpc>
                <a:spcPct val="89992"/>
              </a:lnSpc>
              <a:spcBef>
                <a:spcPts val="0"/>
              </a:spcBef>
              <a:spcAft>
                <a:spcPts val="0"/>
              </a:spcAft>
              <a:buNone/>
            </a:pPr>
            <a:r>
              <a:rPr i="0" lang="en-US" sz="6455" u="none" cap="none" strike="noStrike">
                <a:solidFill>
                  <a:srgbClr val="000000"/>
                </a:solidFill>
                <a:latin typeface="Poppins"/>
                <a:ea typeface="Poppins"/>
                <a:cs typeface="Poppins"/>
                <a:sym typeface="Poppins"/>
              </a:rPr>
              <a:t>Red Light, Green Light, Corndog Style</a:t>
            </a:r>
            <a:endParaRPr>
              <a:latin typeface="Poppins"/>
              <a:ea typeface="Poppins"/>
              <a:cs typeface="Poppins"/>
              <a:sym typeface="Poppins"/>
            </a:endParaRPr>
          </a:p>
        </p:txBody>
      </p:sp>
      <p:sp>
        <p:nvSpPr>
          <p:cNvPr id="526" name="Google Shape;526;p38"/>
          <p:cNvSpPr txBox="1"/>
          <p:nvPr/>
        </p:nvSpPr>
        <p:spPr>
          <a:xfrm>
            <a:off x="13733150" y="9163675"/>
            <a:ext cx="3523200" cy="61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200">
                <a:solidFill>
                  <a:schemeClr val="dk1"/>
                </a:solidFill>
                <a:latin typeface="Poppins"/>
                <a:ea typeface="Poppins"/>
                <a:cs typeface="Poppins"/>
                <a:sym typeface="Poppins"/>
              </a:rPr>
              <a:t>continued</a:t>
            </a:r>
            <a:endParaRPr sz="3200">
              <a:solidFill>
                <a:schemeClr val="dk1"/>
              </a:solidFill>
              <a:latin typeface="Poppins"/>
              <a:ea typeface="Poppins"/>
              <a:cs typeface="Poppins"/>
              <a:sym typeface="Poppins"/>
            </a:endParaRPr>
          </a:p>
        </p:txBody>
      </p:sp>
      <p:sp>
        <p:nvSpPr>
          <p:cNvPr id="527" name="Google Shape;527;p38"/>
          <p:cNvSpPr txBox="1"/>
          <p:nvPr/>
        </p:nvSpPr>
        <p:spPr>
          <a:xfrm>
            <a:off x="3645103" y="978077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531" name="Shape 531"/>
        <p:cNvGrpSpPr/>
        <p:nvPr/>
      </p:nvGrpSpPr>
      <p:grpSpPr>
        <a:xfrm>
          <a:off x="0" y="0"/>
          <a:ext cx="0" cy="0"/>
          <a:chOff x="0" y="0"/>
          <a:chExt cx="0" cy="0"/>
        </a:xfrm>
      </p:grpSpPr>
      <p:sp>
        <p:nvSpPr>
          <p:cNvPr id="532" name="Google Shape;532;p39"/>
          <p:cNvSpPr/>
          <p:nvPr/>
        </p:nvSpPr>
        <p:spPr>
          <a:xfrm rot="-103101">
            <a:off x="1137483" y="-1089932"/>
            <a:ext cx="16152047" cy="11790305"/>
          </a:xfrm>
          <a:custGeom>
            <a:rect b="b" l="l" r="r" t="t"/>
            <a:pathLst>
              <a:path extrusionOk="0" h="11785003" w="16144783">
                <a:moveTo>
                  <a:pt x="0" y="0"/>
                </a:moveTo>
                <a:lnTo>
                  <a:pt x="16144783" y="0"/>
                </a:lnTo>
                <a:lnTo>
                  <a:pt x="16144783" y="11785003"/>
                </a:lnTo>
                <a:lnTo>
                  <a:pt x="0" y="11785003"/>
                </a:lnTo>
                <a:lnTo>
                  <a:pt x="0" y="0"/>
                </a:lnTo>
                <a:close/>
              </a:path>
            </a:pathLst>
          </a:custGeom>
          <a:blipFill rotWithShape="1">
            <a:blip r:embed="rId3">
              <a:alphaModFix/>
            </a:blip>
            <a:stretch>
              <a:fillRect b="0" l="-10830" r="-10830" t="0"/>
            </a:stretch>
          </a:blipFill>
          <a:ln>
            <a:noFill/>
          </a:ln>
        </p:spPr>
      </p:sp>
      <p:sp>
        <p:nvSpPr>
          <p:cNvPr id="533" name="Google Shape;533;p39"/>
          <p:cNvSpPr/>
          <p:nvPr/>
        </p:nvSpPr>
        <p:spPr>
          <a:xfrm>
            <a:off x="531808" y="6243142"/>
            <a:ext cx="2045420" cy="2652084"/>
          </a:xfrm>
          <a:custGeom>
            <a:rect b="b" l="l" r="r" t="t"/>
            <a:pathLst>
              <a:path extrusionOk="0" h="2652084" w="2045420">
                <a:moveTo>
                  <a:pt x="0" y="0"/>
                </a:moveTo>
                <a:lnTo>
                  <a:pt x="2045419" y="0"/>
                </a:lnTo>
                <a:lnTo>
                  <a:pt x="2045419" y="2652084"/>
                </a:lnTo>
                <a:lnTo>
                  <a:pt x="0" y="2652084"/>
                </a:lnTo>
                <a:lnTo>
                  <a:pt x="0" y="0"/>
                </a:lnTo>
                <a:close/>
              </a:path>
            </a:pathLst>
          </a:custGeom>
          <a:blipFill rotWithShape="1">
            <a:blip r:embed="rId4">
              <a:alphaModFix/>
            </a:blip>
            <a:stretch>
              <a:fillRect b="0" l="0" r="0" t="0"/>
            </a:stretch>
          </a:blipFill>
          <a:ln>
            <a:noFill/>
          </a:ln>
        </p:spPr>
      </p:sp>
      <p:grpSp>
        <p:nvGrpSpPr>
          <p:cNvPr id="534" name="Google Shape;534;p39"/>
          <p:cNvGrpSpPr/>
          <p:nvPr/>
        </p:nvGrpSpPr>
        <p:grpSpPr>
          <a:xfrm>
            <a:off x="1700066" y="8288186"/>
            <a:ext cx="1168262" cy="1940229"/>
            <a:chOff x="0" y="0"/>
            <a:chExt cx="1557682" cy="2586972"/>
          </a:xfrm>
        </p:grpSpPr>
        <p:sp>
          <p:nvSpPr>
            <p:cNvPr id="535" name="Google Shape;535;p39"/>
            <p:cNvSpPr/>
            <p:nvPr/>
          </p:nvSpPr>
          <p:spPr>
            <a:xfrm>
              <a:off x="0" y="0"/>
              <a:ext cx="1552183" cy="2586972"/>
            </a:xfrm>
            <a:custGeom>
              <a:rect b="b" l="l" r="r" t="t"/>
              <a:pathLst>
                <a:path extrusionOk="0" h="2586972" w="1552183">
                  <a:moveTo>
                    <a:pt x="0" y="0"/>
                  </a:moveTo>
                  <a:lnTo>
                    <a:pt x="1552183" y="0"/>
                  </a:lnTo>
                  <a:lnTo>
                    <a:pt x="1552183" y="2586972"/>
                  </a:lnTo>
                  <a:lnTo>
                    <a:pt x="0" y="2586972"/>
                  </a:lnTo>
                  <a:lnTo>
                    <a:pt x="0" y="0"/>
                  </a:lnTo>
                  <a:close/>
                </a:path>
              </a:pathLst>
            </a:custGeom>
            <a:blipFill rotWithShape="1">
              <a:blip r:embed="rId5">
                <a:alphaModFix/>
              </a:blip>
              <a:stretch>
                <a:fillRect b="0" l="0" r="0" t="0"/>
              </a:stretch>
            </a:blipFill>
            <a:ln>
              <a:noFill/>
            </a:ln>
          </p:spPr>
        </p:sp>
        <p:sp>
          <p:nvSpPr>
            <p:cNvPr id="536" name="Google Shape;536;p39"/>
            <p:cNvSpPr/>
            <p:nvPr/>
          </p:nvSpPr>
          <p:spPr>
            <a:xfrm flipH="1">
              <a:off x="0" y="836153"/>
              <a:ext cx="1557682" cy="869470"/>
            </a:xfrm>
            <a:custGeom>
              <a:rect b="b" l="l" r="r" t="t"/>
              <a:pathLst>
                <a:path extrusionOk="0" h="869470" w="1557682">
                  <a:moveTo>
                    <a:pt x="1557682" y="0"/>
                  </a:moveTo>
                  <a:lnTo>
                    <a:pt x="0" y="0"/>
                  </a:lnTo>
                  <a:lnTo>
                    <a:pt x="0" y="869469"/>
                  </a:lnTo>
                  <a:lnTo>
                    <a:pt x="1557682" y="869469"/>
                  </a:lnTo>
                  <a:lnTo>
                    <a:pt x="1557682" y="0"/>
                  </a:lnTo>
                  <a:close/>
                </a:path>
              </a:pathLst>
            </a:custGeom>
            <a:blipFill rotWithShape="1">
              <a:blip r:embed="rId6">
                <a:alphaModFix/>
              </a:blip>
              <a:stretch>
                <a:fillRect b="0" l="0" r="0" t="0"/>
              </a:stretch>
            </a:blipFill>
            <a:ln>
              <a:noFill/>
            </a:ln>
          </p:spPr>
        </p:sp>
      </p:grpSp>
      <p:grpSp>
        <p:nvGrpSpPr>
          <p:cNvPr id="537" name="Google Shape;537;p39"/>
          <p:cNvGrpSpPr/>
          <p:nvPr/>
        </p:nvGrpSpPr>
        <p:grpSpPr>
          <a:xfrm>
            <a:off x="531806" y="8288186"/>
            <a:ext cx="1168261" cy="1940229"/>
            <a:chOff x="0" y="0"/>
            <a:chExt cx="1557682" cy="2586972"/>
          </a:xfrm>
        </p:grpSpPr>
        <p:sp>
          <p:nvSpPr>
            <p:cNvPr id="538" name="Google Shape;538;p39"/>
            <p:cNvSpPr/>
            <p:nvPr/>
          </p:nvSpPr>
          <p:spPr>
            <a:xfrm>
              <a:off x="0" y="0"/>
              <a:ext cx="1552183" cy="2586972"/>
            </a:xfrm>
            <a:custGeom>
              <a:rect b="b" l="l" r="r" t="t"/>
              <a:pathLst>
                <a:path extrusionOk="0" h="2586972" w="1552183">
                  <a:moveTo>
                    <a:pt x="0" y="0"/>
                  </a:moveTo>
                  <a:lnTo>
                    <a:pt x="1552183" y="0"/>
                  </a:lnTo>
                  <a:lnTo>
                    <a:pt x="1552183" y="2586972"/>
                  </a:lnTo>
                  <a:lnTo>
                    <a:pt x="0" y="2586972"/>
                  </a:lnTo>
                  <a:lnTo>
                    <a:pt x="0" y="0"/>
                  </a:lnTo>
                  <a:close/>
                </a:path>
              </a:pathLst>
            </a:custGeom>
            <a:blipFill rotWithShape="1">
              <a:blip r:embed="rId5">
                <a:alphaModFix/>
              </a:blip>
              <a:stretch>
                <a:fillRect b="0" l="0" r="0" t="0"/>
              </a:stretch>
            </a:blipFill>
            <a:ln>
              <a:noFill/>
            </a:ln>
          </p:spPr>
        </p:sp>
        <p:sp>
          <p:nvSpPr>
            <p:cNvPr id="539" name="Google Shape;539;p39"/>
            <p:cNvSpPr/>
            <p:nvPr/>
          </p:nvSpPr>
          <p:spPr>
            <a:xfrm>
              <a:off x="0" y="635610"/>
              <a:ext cx="1557682" cy="869470"/>
            </a:xfrm>
            <a:custGeom>
              <a:rect b="b" l="l" r="r" t="t"/>
              <a:pathLst>
                <a:path extrusionOk="0" h="869470" w="1557682">
                  <a:moveTo>
                    <a:pt x="0" y="0"/>
                  </a:moveTo>
                  <a:lnTo>
                    <a:pt x="1557682" y="0"/>
                  </a:lnTo>
                  <a:lnTo>
                    <a:pt x="1557682" y="869470"/>
                  </a:lnTo>
                  <a:lnTo>
                    <a:pt x="0" y="869470"/>
                  </a:lnTo>
                  <a:lnTo>
                    <a:pt x="0" y="0"/>
                  </a:lnTo>
                  <a:close/>
                </a:path>
              </a:pathLst>
            </a:custGeom>
            <a:blipFill rotWithShape="1">
              <a:blip r:embed="rId7">
                <a:alphaModFix/>
              </a:blip>
              <a:stretch>
                <a:fillRect b="0" l="0" r="0" t="0"/>
              </a:stretch>
            </a:blipFill>
            <a:ln>
              <a:noFill/>
            </a:ln>
          </p:spPr>
        </p:sp>
      </p:grpSp>
      <p:sp>
        <p:nvSpPr>
          <p:cNvPr id="540" name="Google Shape;540;p39"/>
          <p:cNvSpPr txBox="1"/>
          <p:nvPr/>
        </p:nvSpPr>
        <p:spPr>
          <a:xfrm rot="-132602">
            <a:off x="1297972" y="455639"/>
            <a:ext cx="15201207" cy="894066"/>
          </a:xfrm>
          <a:prstGeom prst="rect">
            <a:avLst/>
          </a:prstGeom>
          <a:noFill/>
          <a:ln>
            <a:noFill/>
          </a:ln>
        </p:spPr>
        <p:txBody>
          <a:bodyPr anchorCtr="0" anchor="t" bIns="0" lIns="0" spcFirstLastPara="1" rIns="0" wrap="square" tIns="0">
            <a:spAutoFit/>
          </a:bodyPr>
          <a:lstStyle/>
          <a:p>
            <a:pPr indent="0" lvl="0" marL="0" marR="0" rtl="0" algn="l">
              <a:lnSpc>
                <a:spcPct val="89992"/>
              </a:lnSpc>
              <a:spcBef>
                <a:spcPts val="0"/>
              </a:spcBef>
              <a:spcAft>
                <a:spcPts val="0"/>
              </a:spcAft>
              <a:buNone/>
            </a:pPr>
            <a:r>
              <a:rPr i="0" lang="en-US" sz="6455" u="none" cap="none" strike="noStrike">
                <a:solidFill>
                  <a:srgbClr val="000000"/>
                </a:solidFill>
                <a:latin typeface="Poppins"/>
                <a:ea typeface="Poppins"/>
                <a:cs typeface="Poppins"/>
                <a:sym typeface="Poppins"/>
              </a:rPr>
              <a:t>Red Light, Green Light, Corndog Style</a:t>
            </a:r>
            <a:endParaRPr>
              <a:latin typeface="Poppins"/>
              <a:ea typeface="Poppins"/>
              <a:cs typeface="Poppins"/>
              <a:sym typeface="Poppins"/>
            </a:endParaRPr>
          </a:p>
        </p:txBody>
      </p:sp>
      <p:sp>
        <p:nvSpPr>
          <p:cNvPr id="541" name="Google Shape;541;p39"/>
          <p:cNvSpPr txBox="1"/>
          <p:nvPr/>
        </p:nvSpPr>
        <p:spPr>
          <a:xfrm rot="-100530">
            <a:off x="2922139" y="1976729"/>
            <a:ext cx="14200271" cy="795489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3800" u="none" cap="none" strike="noStrike">
                <a:solidFill>
                  <a:srgbClr val="000000"/>
                </a:solidFill>
                <a:latin typeface="Poppins"/>
                <a:ea typeface="Poppins"/>
                <a:cs typeface="Poppins"/>
                <a:sym typeface="Poppins"/>
              </a:rPr>
              <a:t>The class lines up opposite “the Stoplight” who turns their back to the class, and s</a:t>
            </a:r>
            <a:r>
              <a:rPr lang="en-US" sz="3800">
                <a:latin typeface="Poppins"/>
                <a:ea typeface="Poppins"/>
                <a:cs typeface="Poppins"/>
                <a:sym typeface="Poppins"/>
              </a:rPr>
              <a:t>a</a:t>
            </a:r>
            <a:r>
              <a:rPr i="0" lang="en-US" sz="3800" u="none" cap="none" strike="noStrike">
                <a:solidFill>
                  <a:srgbClr val="000000"/>
                </a:solidFill>
                <a:latin typeface="Poppins"/>
                <a:ea typeface="Poppins"/>
                <a:cs typeface="Poppins"/>
                <a:sym typeface="Poppins"/>
              </a:rPr>
              <a:t>ys, “Green Light.” The class quietly and slowly tries to approach the “dog pound”, but at any time the stoplight can turn around and say “Red Light” and the teams must stop. Anyone caught moving has to go back to the start. The first team to get their team dog back to the start without getting caught wins and can have someone from their team be the next “Stoplight”. This game has no end, but try to end before the game feels over!</a:t>
            </a:r>
            <a:endParaRPr i="0" sz="3800" u="none" cap="none" strike="noStrike">
              <a:solidFill>
                <a:srgbClr val="000000"/>
              </a:solidFill>
              <a:latin typeface="Poppins"/>
              <a:ea typeface="Poppins"/>
              <a:cs typeface="Poppins"/>
              <a:sym typeface="Poppins"/>
            </a:endParaRPr>
          </a:p>
        </p:txBody>
      </p:sp>
      <p:sp>
        <p:nvSpPr>
          <p:cNvPr id="542" name="Google Shape;542;p39"/>
          <p:cNvSpPr txBox="1"/>
          <p:nvPr/>
        </p:nvSpPr>
        <p:spPr>
          <a:xfrm rot="-188478">
            <a:off x="14428808" y="1065903"/>
            <a:ext cx="2474518" cy="617115"/>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200">
                <a:solidFill>
                  <a:schemeClr val="dk1"/>
                </a:solidFill>
                <a:latin typeface="Poppins"/>
                <a:ea typeface="Poppins"/>
                <a:cs typeface="Poppins"/>
                <a:sym typeface="Poppins"/>
              </a:rPr>
              <a:t>continued</a:t>
            </a:r>
            <a:endParaRPr sz="3200">
              <a:solidFill>
                <a:schemeClr val="dk1"/>
              </a:solidFill>
              <a:latin typeface="Poppins"/>
              <a:ea typeface="Poppins"/>
              <a:cs typeface="Poppins"/>
              <a:sym typeface="Poppins"/>
            </a:endParaRPr>
          </a:p>
        </p:txBody>
      </p:sp>
      <p:sp>
        <p:nvSpPr>
          <p:cNvPr id="543" name="Google Shape;543;p39"/>
          <p:cNvSpPr txBox="1"/>
          <p:nvPr/>
        </p:nvSpPr>
        <p:spPr>
          <a:xfrm>
            <a:off x="12697678" y="97067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547" name="Shape 547"/>
        <p:cNvGrpSpPr/>
        <p:nvPr/>
      </p:nvGrpSpPr>
      <p:grpSpPr>
        <a:xfrm>
          <a:off x="0" y="0"/>
          <a:ext cx="0" cy="0"/>
          <a:chOff x="0" y="0"/>
          <a:chExt cx="0" cy="0"/>
        </a:xfrm>
      </p:grpSpPr>
      <p:sp>
        <p:nvSpPr>
          <p:cNvPr id="548" name="Google Shape;548;p40"/>
          <p:cNvSpPr/>
          <p:nvPr/>
        </p:nvSpPr>
        <p:spPr>
          <a:xfrm rot="-105469">
            <a:off x="1540535" y="-741101"/>
            <a:ext cx="14830321" cy="11570216"/>
          </a:xfrm>
          <a:custGeom>
            <a:rect b="b" l="l" r="r" t="t"/>
            <a:pathLst>
              <a:path extrusionOk="0" h="11570216" w="14830321">
                <a:moveTo>
                  <a:pt x="0" y="0"/>
                </a:moveTo>
                <a:lnTo>
                  <a:pt x="14830321" y="0"/>
                </a:lnTo>
                <a:lnTo>
                  <a:pt x="14830321" y="11570215"/>
                </a:lnTo>
                <a:lnTo>
                  <a:pt x="0" y="11570215"/>
                </a:lnTo>
                <a:lnTo>
                  <a:pt x="0" y="0"/>
                </a:lnTo>
                <a:close/>
              </a:path>
            </a:pathLst>
          </a:custGeom>
          <a:blipFill rotWithShape="1">
            <a:blip r:embed="rId3">
              <a:alphaModFix/>
            </a:blip>
            <a:stretch>
              <a:fillRect b="0" l="-15014" r="-15014" t="0"/>
            </a:stretch>
          </a:blipFill>
          <a:ln>
            <a:noFill/>
          </a:ln>
        </p:spPr>
      </p:sp>
      <p:sp>
        <p:nvSpPr>
          <p:cNvPr id="549" name="Google Shape;549;p40"/>
          <p:cNvSpPr txBox="1"/>
          <p:nvPr/>
        </p:nvSpPr>
        <p:spPr>
          <a:xfrm rot="-114638">
            <a:off x="2286213" y="2993961"/>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Five</a:t>
            </a:r>
            <a:endParaRPr/>
          </a:p>
        </p:txBody>
      </p:sp>
      <p:grpSp>
        <p:nvGrpSpPr>
          <p:cNvPr id="550" name="Google Shape;550;p40"/>
          <p:cNvGrpSpPr/>
          <p:nvPr/>
        </p:nvGrpSpPr>
        <p:grpSpPr>
          <a:xfrm>
            <a:off x="3721348" y="466968"/>
            <a:ext cx="9258014" cy="1788952"/>
            <a:chOff x="0" y="1"/>
            <a:chExt cx="12344019" cy="2385269"/>
          </a:xfrm>
        </p:grpSpPr>
        <p:grpSp>
          <p:nvGrpSpPr>
            <p:cNvPr id="551" name="Google Shape;551;p40"/>
            <p:cNvGrpSpPr/>
            <p:nvPr/>
          </p:nvGrpSpPr>
          <p:grpSpPr>
            <a:xfrm rot="-102414">
              <a:off x="27360" y="182581"/>
              <a:ext cx="12289300" cy="2020109"/>
              <a:chOff x="0" y="0"/>
              <a:chExt cx="11797642" cy="1939290"/>
            </a:xfrm>
          </p:grpSpPr>
          <p:sp>
            <p:nvSpPr>
              <p:cNvPr id="552" name="Google Shape;552;p40"/>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5079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40"/>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5079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4" name="Google Shape;554;p40"/>
            <p:cNvSpPr txBox="1"/>
            <p:nvPr/>
          </p:nvSpPr>
          <p:spPr>
            <a:xfrm rot="-102430">
              <a:off x="410591" y="688209"/>
              <a:ext cx="11530218" cy="1257859"/>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129" u="none" cap="none" strike="noStrike">
                  <a:solidFill>
                    <a:srgbClr val="FFFFFF"/>
                  </a:solidFill>
                  <a:latin typeface="Arial"/>
                  <a:ea typeface="Arial"/>
                  <a:cs typeface="Arial"/>
                  <a:sym typeface="Arial"/>
                </a:rPr>
                <a:t>Week </a:t>
              </a:r>
              <a:r>
                <a:rPr lang="en-US" sz="6129">
                  <a:solidFill>
                    <a:srgbClr val="FFFFFF"/>
                  </a:solidFill>
                </a:rPr>
                <a:t>Two</a:t>
              </a:r>
              <a:endParaRPr/>
            </a:p>
          </p:txBody>
        </p:sp>
      </p:grpSp>
      <p:sp>
        <p:nvSpPr>
          <p:cNvPr id="555" name="Google Shape;555;p40"/>
          <p:cNvSpPr/>
          <p:nvPr/>
        </p:nvSpPr>
        <p:spPr>
          <a:xfrm>
            <a:off x="11794839" y="5143500"/>
            <a:ext cx="5121296" cy="5194983"/>
          </a:xfrm>
          <a:custGeom>
            <a:rect b="b" l="l" r="r" t="t"/>
            <a:pathLst>
              <a:path extrusionOk="0" h="5194983" w="5121296">
                <a:moveTo>
                  <a:pt x="0" y="0"/>
                </a:moveTo>
                <a:lnTo>
                  <a:pt x="5121295" y="0"/>
                </a:lnTo>
                <a:lnTo>
                  <a:pt x="5121295" y="5194983"/>
                </a:lnTo>
                <a:lnTo>
                  <a:pt x="0" y="5194983"/>
                </a:lnTo>
                <a:lnTo>
                  <a:pt x="0" y="0"/>
                </a:lnTo>
                <a:close/>
              </a:path>
            </a:pathLst>
          </a:custGeom>
          <a:blipFill rotWithShape="1">
            <a:blip r:embed="rId4">
              <a:alphaModFix/>
            </a:blip>
            <a:stretch>
              <a:fillRect b="0" l="0" r="0" t="0"/>
            </a:stretch>
          </a:blipFill>
          <a:ln>
            <a:noFill/>
          </a:ln>
        </p:spPr>
      </p:sp>
      <p:sp>
        <p:nvSpPr>
          <p:cNvPr id="556" name="Google Shape;556;p40"/>
          <p:cNvSpPr txBox="1"/>
          <p:nvPr/>
        </p:nvSpPr>
        <p:spPr>
          <a:xfrm>
            <a:off x="149428" y="96066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560" name="Shape 560"/>
        <p:cNvGrpSpPr/>
        <p:nvPr/>
      </p:nvGrpSpPr>
      <p:grpSpPr>
        <a:xfrm>
          <a:off x="0" y="0"/>
          <a:ext cx="0" cy="0"/>
          <a:chOff x="0" y="0"/>
          <a:chExt cx="0" cy="0"/>
        </a:xfrm>
      </p:grpSpPr>
      <p:sp>
        <p:nvSpPr>
          <p:cNvPr id="561" name="Google Shape;561;p41"/>
          <p:cNvSpPr/>
          <p:nvPr/>
        </p:nvSpPr>
        <p:spPr>
          <a:xfrm>
            <a:off x="2761063" y="-173540"/>
            <a:ext cx="12765875" cy="11295091"/>
          </a:xfrm>
          <a:custGeom>
            <a:rect b="b" l="l" r="r" t="t"/>
            <a:pathLst>
              <a:path extrusionOk="0" h="11295091" w="12765875">
                <a:moveTo>
                  <a:pt x="0" y="0"/>
                </a:moveTo>
                <a:lnTo>
                  <a:pt x="12765874" y="0"/>
                </a:lnTo>
                <a:lnTo>
                  <a:pt x="12765874" y="11295092"/>
                </a:lnTo>
                <a:lnTo>
                  <a:pt x="0" y="11295092"/>
                </a:lnTo>
                <a:lnTo>
                  <a:pt x="0" y="0"/>
                </a:lnTo>
                <a:close/>
              </a:path>
            </a:pathLst>
          </a:custGeom>
          <a:blipFill rotWithShape="1">
            <a:blip r:embed="rId3">
              <a:alphaModFix/>
            </a:blip>
            <a:stretch>
              <a:fillRect b="0" l="-23731" r="-23731" t="0"/>
            </a:stretch>
          </a:blipFill>
          <a:ln>
            <a:noFill/>
          </a:ln>
        </p:spPr>
      </p:sp>
      <p:sp>
        <p:nvSpPr>
          <p:cNvPr id="562" name="Google Shape;562;p41"/>
          <p:cNvSpPr txBox="1"/>
          <p:nvPr/>
        </p:nvSpPr>
        <p:spPr>
          <a:xfrm>
            <a:off x="3276175" y="1958374"/>
            <a:ext cx="11667900" cy="7333200"/>
          </a:xfrm>
          <a:prstGeom prst="rect">
            <a:avLst/>
          </a:prstGeom>
          <a:noFill/>
          <a:ln>
            <a:noFill/>
          </a:ln>
        </p:spPr>
        <p:txBody>
          <a:bodyPr anchorCtr="0" anchor="t" bIns="0" lIns="0" spcFirstLastPara="1" rIns="0" wrap="square" tIns="0">
            <a:spAutoFit/>
          </a:bodyPr>
          <a:lstStyle/>
          <a:p>
            <a:pPr indent="0" lvl="0" marL="0" marR="0" rtl="0" algn="l">
              <a:lnSpc>
                <a:spcPct val="160000"/>
              </a:lnSpc>
              <a:spcBef>
                <a:spcPts val="0"/>
              </a:spcBef>
              <a:spcAft>
                <a:spcPts val="0"/>
              </a:spcAft>
              <a:buNone/>
            </a:pPr>
            <a:r>
              <a:rPr i="0" lang="en-US" sz="3905" u="none" cap="none" strike="noStrike">
                <a:solidFill>
                  <a:srgbClr val="000000"/>
                </a:solidFill>
                <a:latin typeface="Patrick Hand"/>
                <a:ea typeface="Patrick Hand"/>
                <a:cs typeface="Patrick Hand"/>
                <a:sym typeface="Patrick Hand"/>
              </a:rPr>
              <a:t>Good morning, Bug Spotters! 🐞</a:t>
            </a:r>
            <a:endParaRPr sz="1800">
              <a:latin typeface="Patrick Hand"/>
              <a:ea typeface="Patrick Hand"/>
              <a:cs typeface="Patrick Hand"/>
              <a:sym typeface="Patrick Hand"/>
            </a:endParaRPr>
          </a:p>
          <a:p>
            <a:pPr indent="0" lvl="0" marL="0" marR="0" rtl="0" algn="l">
              <a:lnSpc>
                <a:spcPct val="160000"/>
              </a:lnSpc>
              <a:spcBef>
                <a:spcPts val="0"/>
              </a:spcBef>
              <a:spcAft>
                <a:spcPts val="0"/>
              </a:spcAft>
              <a:buNone/>
            </a:pPr>
            <a:r>
              <a:rPr i="0" lang="en-US" sz="3905" u="none" cap="none" strike="noStrike">
                <a:solidFill>
                  <a:srgbClr val="000000"/>
                </a:solidFill>
                <a:latin typeface="Patrick Hand"/>
                <a:ea typeface="Patrick Hand"/>
                <a:cs typeface="Patrick Hand"/>
                <a:sym typeface="Patrick Hand"/>
              </a:rPr>
              <a:t> Today we learned that sometimes, big feelings sneak up on us like little bugs. There’s The Loud Bug, the Fairness Bug, and even the Hungry Bug! When we notice those feelings early, we can name them and choose a smart way to take care of ourselves. That might mean getting a drink, taking a breath, or asking for help. Let’s pay attention to what’s bugging us today so we can feel calm, focused, and ready to learn.</a:t>
            </a:r>
            <a:endParaRPr sz="1800">
              <a:latin typeface="Patrick Hand"/>
              <a:ea typeface="Patrick Hand"/>
              <a:cs typeface="Patrick Hand"/>
              <a:sym typeface="Patrick Hand"/>
            </a:endParaRPr>
          </a:p>
        </p:txBody>
      </p:sp>
      <p:sp>
        <p:nvSpPr>
          <p:cNvPr id="563" name="Google Shape;563;p41"/>
          <p:cNvSpPr/>
          <p:nvPr/>
        </p:nvSpPr>
        <p:spPr>
          <a:xfrm>
            <a:off x="11051808" y="365582"/>
            <a:ext cx="2704016" cy="2773349"/>
          </a:xfrm>
          <a:custGeom>
            <a:rect b="b" l="l" r="r" t="t"/>
            <a:pathLst>
              <a:path extrusionOk="0" h="2773349" w="2704016">
                <a:moveTo>
                  <a:pt x="0" y="0"/>
                </a:moveTo>
                <a:lnTo>
                  <a:pt x="2704016" y="0"/>
                </a:lnTo>
                <a:lnTo>
                  <a:pt x="2704016" y="2773349"/>
                </a:lnTo>
                <a:lnTo>
                  <a:pt x="0" y="2773349"/>
                </a:lnTo>
                <a:lnTo>
                  <a:pt x="0" y="0"/>
                </a:lnTo>
                <a:close/>
              </a:path>
            </a:pathLst>
          </a:custGeom>
          <a:blipFill rotWithShape="1">
            <a:blip r:embed="rId4">
              <a:alphaModFix/>
            </a:blip>
            <a:stretch>
              <a:fillRect b="0" l="0" r="0" t="0"/>
            </a:stretch>
          </a:blipFill>
          <a:ln>
            <a:noFill/>
          </a:ln>
        </p:spPr>
      </p:sp>
      <p:sp>
        <p:nvSpPr>
          <p:cNvPr id="564" name="Google Shape;564;p41"/>
          <p:cNvSpPr txBox="1"/>
          <p:nvPr/>
        </p:nvSpPr>
        <p:spPr>
          <a:xfrm>
            <a:off x="5794799" y="904875"/>
            <a:ext cx="6202644" cy="1053512"/>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Day Five</a:t>
            </a:r>
            <a:endParaRPr/>
          </a:p>
        </p:txBody>
      </p:sp>
      <p:sp>
        <p:nvSpPr>
          <p:cNvPr id="565" name="Google Shape;565;p41"/>
          <p:cNvSpPr txBox="1"/>
          <p:nvPr/>
        </p:nvSpPr>
        <p:spPr>
          <a:xfrm>
            <a:off x="152400" y="9749875"/>
            <a:ext cx="90801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 </a:t>
            </a:r>
            <a:r>
              <a:rPr b="0" i="0" lang="en-US" sz="2799" u="none" cap="none" strike="noStrike">
                <a:solidFill>
                  <a:srgbClr val="000000"/>
                </a:solidFill>
                <a:latin typeface="Arial"/>
                <a:ea typeface="Arial"/>
                <a:cs typeface="Arial"/>
                <a:sym typeface="Arial"/>
              </a:rPr>
              <a:t>Pencil Box Solutions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569" name="Shape 569"/>
        <p:cNvGrpSpPr/>
        <p:nvPr/>
      </p:nvGrpSpPr>
      <p:grpSpPr>
        <a:xfrm>
          <a:off x="0" y="0"/>
          <a:ext cx="0" cy="0"/>
          <a:chOff x="0" y="0"/>
          <a:chExt cx="0" cy="0"/>
        </a:xfrm>
      </p:grpSpPr>
      <p:sp>
        <p:nvSpPr>
          <p:cNvPr id="570" name="Google Shape;570;p42"/>
          <p:cNvSpPr/>
          <p:nvPr/>
        </p:nvSpPr>
        <p:spPr>
          <a:xfrm rot="127496">
            <a:off x="1237764" y="-433586"/>
            <a:ext cx="15698378" cy="11567881"/>
          </a:xfrm>
          <a:custGeom>
            <a:rect b="b" l="l" r="r" t="t"/>
            <a:pathLst>
              <a:path extrusionOk="0" h="11567881" w="15698378">
                <a:moveTo>
                  <a:pt x="0" y="0"/>
                </a:moveTo>
                <a:lnTo>
                  <a:pt x="15698378" y="0"/>
                </a:lnTo>
                <a:lnTo>
                  <a:pt x="15698378" y="11567881"/>
                </a:lnTo>
                <a:lnTo>
                  <a:pt x="0" y="11567881"/>
                </a:lnTo>
                <a:lnTo>
                  <a:pt x="0" y="0"/>
                </a:lnTo>
                <a:close/>
              </a:path>
            </a:pathLst>
          </a:custGeom>
          <a:blipFill rotWithShape="1">
            <a:blip r:embed="rId3">
              <a:alphaModFix/>
            </a:blip>
            <a:stretch>
              <a:fillRect b="0" l="-11405" r="-11405" t="0"/>
            </a:stretch>
          </a:blipFill>
          <a:ln>
            <a:noFill/>
          </a:ln>
        </p:spPr>
      </p:sp>
      <p:grpSp>
        <p:nvGrpSpPr>
          <p:cNvPr id="571" name="Google Shape;571;p42"/>
          <p:cNvGrpSpPr/>
          <p:nvPr/>
        </p:nvGrpSpPr>
        <p:grpSpPr>
          <a:xfrm rot="479477">
            <a:off x="9949716" y="2614917"/>
            <a:ext cx="5860563" cy="6806913"/>
            <a:chOff x="0" y="0"/>
            <a:chExt cx="5466080" cy="6348730"/>
          </a:xfrm>
        </p:grpSpPr>
        <p:sp>
          <p:nvSpPr>
            <p:cNvPr id="572" name="Google Shape;572;p42"/>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42"/>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0" l="-22044" r="-22044"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42"/>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42"/>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6" name="Google Shape;576;p42"/>
          <p:cNvSpPr txBox="1"/>
          <p:nvPr/>
        </p:nvSpPr>
        <p:spPr>
          <a:xfrm rot="137270">
            <a:off x="1836225" y="1739104"/>
            <a:ext cx="8409403" cy="198218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sng" cap="none" strike="noStrike">
                <a:solidFill>
                  <a:schemeClr val="hlink"/>
                </a:solidFill>
                <a:latin typeface="Poppins"/>
                <a:ea typeface="Poppins"/>
                <a:cs typeface="Poppins"/>
                <a:sym typeface="Poppins"/>
                <a:hlinkClick r:id="rId5"/>
              </a:rPr>
              <a:t>What’s Bugging You?</a:t>
            </a:r>
            <a:endParaRPr>
              <a:latin typeface="Poppins"/>
              <a:ea typeface="Poppins"/>
              <a:cs typeface="Poppins"/>
              <a:sym typeface="Poppins"/>
            </a:endParaRPr>
          </a:p>
        </p:txBody>
      </p:sp>
      <p:sp>
        <p:nvSpPr>
          <p:cNvPr id="577" name="Google Shape;577;p42"/>
          <p:cNvSpPr txBox="1"/>
          <p:nvPr/>
        </p:nvSpPr>
        <p:spPr>
          <a:xfrm rot="137217">
            <a:off x="2267766" y="4531438"/>
            <a:ext cx="5638491" cy="2973874"/>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i="0" lang="en-US" sz="4200" u="none" cap="none" strike="noStrike">
                <a:solidFill>
                  <a:srgbClr val="000000"/>
                </a:solidFill>
                <a:latin typeface="Poppins"/>
                <a:ea typeface="Poppins"/>
                <a:cs typeface="Poppins"/>
                <a:sym typeface="Poppins"/>
              </a:rPr>
              <a:t>You might be feeling bugged or annoyed, </a:t>
            </a:r>
            <a:endParaRPr>
              <a:latin typeface="Poppins"/>
              <a:ea typeface="Poppins"/>
              <a:cs typeface="Poppins"/>
              <a:sym typeface="Poppins"/>
            </a:endParaRPr>
          </a:p>
          <a:p>
            <a:pPr indent="0" lvl="0" marL="0" marR="0" rtl="0" algn="l">
              <a:lnSpc>
                <a:spcPct val="120000"/>
              </a:lnSpc>
              <a:spcBef>
                <a:spcPts val="0"/>
              </a:spcBef>
              <a:spcAft>
                <a:spcPts val="0"/>
              </a:spcAft>
              <a:buNone/>
            </a:pPr>
            <a:r>
              <a:rPr i="0" lang="en-US" sz="4200" u="none" cap="none" strike="noStrike">
                <a:solidFill>
                  <a:srgbClr val="000000"/>
                </a:solidFill>
                <a:latin typeface="Poppins"/>
                <a:ea typeface="Poppins"/>
                <a:cs typeface="Poppins"/>
                <a:sym typeface="Poppins"/>
              </a:rPr>
              <a:t>but what does that really mean?</a:t>
            </a:r>
            <a:endParaRPr>
              <a:latin typeface="Poppins"/>
              <a:ea typeface="Poppins"/>
              <a:cs typeface="Poppins"/>
              <a:sym typeface="Poppins"/>
            </a:endParaRPr>
          </a:p>
        </p:txBody>
      </p:sp>
      <p:sp>
        <p:nvSpPr>
          <p:cNvPr id="578" name="Google Shape;578;p42"/>
          <p:cNvSpPr txBox="1"/>
          <p:nvPr/>
        </p:nvSpPr>
        <p:spPr>
          <a:xfrm>
            <a:off x="1206825" y="9796150"/>
            <a:ext cx="7202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 </a:t>
            </a:r>
            <a:r>
              <a:rPr b="0" i="0" lang="en-US" sz="2799" u="none" cap="none" strike="noStrike">
                <a:solidFill>
                  <a:srgbClr val="000000"/>
                </a:solidFill>
                <a:latin typeface="Arial"/>
                <a:ea typeface="Arial"/>
                <a:cs typeface="Arial"/>
                <a:sym typeface="Arial"/>
              </a:rPr>
              <a:t>Pencil Box Solutions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582" name="Shape 582"/>
        <p:cNvGrpSpPr/>
        <p:nvPr/>
      </p:nvGrpSpPr>
      <p:grpSpPr>
        <a:xfrm>
          <a:off x="0" y="0"/>
          <a:ext cx="0" cy="0"/>
          <a:chOff x="0" y="0"/>
          <a:chExt cx="0" cy="0"/>
        </a:xfrm>
      </p:grpSpPr>
      <p:sp>
        <p:nvSpPr>
          <p:cNvPr id="583" name="Google Shape;583;p43"/>
          <p:cNvSpPr/>
          <p:nvPr/>
        </p:nvSpPr>
        <p:spPr>
          <a:xfrm rot="127496">
            <a:off x="1232057" y="-125830"/>
            <a:ext cx="15698378" cy="11260019"/>
          </a:xfrm>
          <a:custGeom>
            <a:rect b="b" l="l" r="r" t="t"/>
            <a:pathLst>
              <a:path extrusionOk="0" h="11260019" w="15698378">
                <a:moveTo>
                  <a:pt x="0" y="0"/>
                </a:moveTo>
                <a:lnTo>
                  <a:pt x="15698377" y="0"/>
                </a:lnTo>
                <a:lnTo>
                  <a:pt x="15698377" y="11260019"/>
                </a:lnTo>
                <a:lnTo>
                  <a:pt x="0" y="11260019"/>
                </a:lnTo>
                <a:lnTo>
                  <a:pt x="0" y="0"/>
                </a:lnTo>
                <a:close/>
              </a:path>
            </a:pathLst>
          </a:custGeom>
          <a:blipFill rotWithShape="1">
            <a:blip r:embed="rId3">
              <a:alphaModFix/>
            </a:blip>
            <a:stretch>
              <a:fillRect b="0" l="-9771" r="-9771" t="0"/>
            </a:stretch>
          </a:blipFill>
          <a:ln>
            <a:noFill/>
          </a:ln>
        </p:spPr>
      </p:sp>
      <p:grpSp>
        <p:nvGrpSpPr>
          <p:cNvPr id="584" name="Google Shape;584;p43"/>
          <p:cNvGrpSpPr/>
          <p:nvPr/>
        </p:nvGrpSpPr>
        <p:grpSpPr>
          <a:xfrm rot="-352588">
            <a:off x="6795858" y="2230573"/>
            <a:ext cx="5455545" cy="6106654"/>
            <a:chOff x="204" y="0"/>
            <a:chExt cx="7274060" cy="8142205"/>
          </a:xfrm>
        </p:grpSpPr>
        <p:grpSp>
          <p:nvGrpSpPr>
            <p:cNvPr id="585" name="Google Shape;585;p43"/>
            <p:cNvGrpSpPr/>
            <p:nvPr/>
          </p:nvGrpSpPr>
          <p:grpSpPr>
            <a:xfrm rot="479477">
              <a:off x="479434" y="403389"/>
              <a:ext cx="6315600" cy="7335428"/>
              <a:chOff x="0" y="0"/>
              <a:chExt cx="5466080" cy="6348730"/>
            </a:xfrm>
          </p:grpSpPr>
          <p:sp>
            <p:nvSpPr>
              <p:cNvPr id="586" name="Google Shape;586;p43"/>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43"/>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7408" l="0" r="0" t="-647"/>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43"/>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43"/>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0" name="Google Shape;590;p43"/>
            <p:cNvSpPr txBox="1"/>
            <p:nvPr/>
          </p:nvSpPr>
          <p:spPr>
            <a:xfrm rot="485606">
              <a:off x="1199390" y="6780959"/>
              <a:ext cx="3910129" cy="664440"/>
            </a:xfrm>
            <a:prstGeom prst="rect">
              <a:avLst/>
            </a:prstGeom>
            <a:noFill/>
            <a:ln>
              <a:noFill/>
            </a:ln>
          </p:spPr>
          <p:txBody>
            <a:bodyPr anchorCtr="0" anchor="t" bIns="0" lIns="0" spcFirstLastPara="1" rIns="0" wrap="square" tIns="0">
              <a:spAutoFit/>
            </a:bodyPr>
            <a:lstStyle/>
            <a:p>
              <a:pPr indent="0" lvl="0" marL="0" marR="0" rtl="0" algn="l">
                <a:lnSpc>
                  <a:spcPct val="89989"/>
                </a:lnSpc>
                <a:spcBef>
                  <a:spcPts val="0"/>
                </a:spcBef>
                <a:spcAft>
                  <a:spcPts val="0"/>
                </a:spcAft>
                <a:buNone/>
              </a:pPr>
              <a:r>
                <a:rPr b="0" i="0" lang="en-US" sz="3876" u="none" cap="none" strike="noStrike">
                  <a:solidFill>
                    <a:srgbClr val="000000"/>
                  </a:solidFill>
                  <a:latin typeface="Arial"/>
                  <a:ea typeface="Arial"/>
                  <a:cs typeface="Arial"/>
                  <a:sym typeface="Arial"/>
                </a:rPr>
                <a:t>by Jo Witek</a:t>
              </a:r>
              <a:endParaRPr/>
            </a:p>
          </p:txBody>
        </p:sp>
      </p:grpSp>
      <p:sp>
        <p:nvSpPr>
          <p:cNvPr id="591" name="Google Shape;591;p43"/>
          <p:cNvSpPr txBox="1"/>
          <p:nvPr/>
        </p:nvSpPr>
        <p:spPr>
          <a:xfrm rot="137269">
            <a:off x="1835941" y="1005193"/>
            <a:ext cx="6748637" cy="1698725"/>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Recommended </a:t>
            </a:r>
            <a:endParaRPr/>
          </a:p>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Read Alouds</a:t>
            </a:r>
            <a:endParaRPr/>
          </a:p>
        </p:txBody>
      </p:sp>
      <p:sp>
        <p:nvSpPr>
          <p:cNvPr id="592" name="Google Shape;592;p43"/>
          <p:cNvSpPr txBox="1"/>
          <p:nvPr/>
        </p:nvSpPr>
        <p:spPr>
          <a:xfrm>
            <a:off x="1804725" y="9672725"/>
            <a:ext cx="86688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grpSp>
        <p:nvGrpSpPr>
          <p:cNvPr id="593" name="Google Shape;593;p43"/>
          <p:cNvGrpSpPr/>
          <p:nvPr/>
        </p:nvGrpSpPr>
        <p:grpSpPr>
          <a:xfrm>
            <a:off x="2246331" y="2837942"/>
            <a:ext cx="4251052" cy="4870444"/>
            <a:chOff x="1" y="1"/>
            <a:chExt cx="5668070" cy="6493925"/>
          </a:xfrm>
        </p:grpSpPr>
        <p:grpSp>
          <p:nvGrpSpPr>
            <p:cNvPr id="594" name="Google Shape;594;p43"/>
            <p:cNvGrpSpPr/>
            <p:nvPr/>
          </p:nvGrpSpPr>
          <p:grpSpPr>
            <a:xfrm rot="-163855">
              <a:off x="145717" y="124541"/>
              <a:ext cx="5376638" cy="6244845"/>
              <a:chOff x="0" y="0"/>
              <a:chExt cx="5466080" cy="6348730"/>
            </a:xfrm>
          </p:grpSpPr>
          <p:sp>
            <p:nvSpPr>
              <p:cNvPr id="595" name="Google Shape;595;p43"/>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43"/>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7488" l="0" r="0" t="-7488"/>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43"/>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43"/>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9" name="Google Shape;599;p43"/>
            <p:cNvSpPr txBox="1"/>
            <p:nvPr/>
          </p:nvSpPr>
          <p:spPr>
            <a:xfrm rot="-205637">
              <a:off x="683660" y="5597560"/>
              <a:ext cx="4306506" cy="567712"/>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Steve Metzger</a:t>
              </a:r>
              <a:endParaRPr/>
            </a:p>
          </p:txBody>
        </p:sp>
      </p:grpSp>
      <p:grpSp>
        <p:nvGrpSpPr>
          <p:cNvPr id="600" name="Google Shape;600;p43"/>
          <p:cNvGrpSpPr/>
          <p:nvPr/>
        </p:nvGrpSpPr>
        <p:grpSpPr>
          <a:xfrm>
            <a:off x="11857505" y="3161075"/>
            <a:ext cx="4943244" cy="5439573"/>
            <a:chOff x="269" y="1"/>
            <a:chExt cx="6590992" cy="7252764"/>
          </a:xfrm>
        </p:grpSpPr>
        <p:grpSp>
          <p:nvGrpSpPr>
            <p:cNvPr id="601" name="Google Shape;601;p43"/>
            <p:cNvGrpSpPr/>
            <p:nvPr/>
          </p:nvGrpSpPr>
          <p:grpSpPr>
            <a:xfrm rot="743159">
              <a:off x="607446" y="503961"/>
              <a:ext cx="5376638" cy="6244845"/>
              <a:chOff x="0" y="0"/>
              <a:chExt cx="5466080" cy="6348730"/>
            </a:xfrm>
          </p:grpSpPr>
          <p:sp>
            <p:nvSpPr>
              <p:cNvPr id="602" name="Google Shape;602;p43"/>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43"/>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6">
                  <a:alphaModFix/>
                </a:blip>
                <a:stretch>
                  <a:fillRect b="-2083" l="0" r="0" t="-208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3"/>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6" name="Google Shape;606;p43"/>
            <p:cNvSpPr txBox="1"/>
            <p:nvPr/>
          </p:nvSpPr>
          <p:spPr>
            <a:xfrm rot="794952">
              <a:off x="649508" y="5596377"/>
              <a:ext cx="4306506" cy="567712"/>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derek Munson</a:t>
              </a:r>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610" name="Shape 610"/>
        <p:cNvGrpSpPr/>
        <p:nvPr/>
      </p:nvGrpSpPr>
      <p:grpSpPr>
        <a:xfrm>
          <a:off x="0" y="0"/>
          <a:ext cx="0" cy="0"/>
          <a:chOff x="0" y="0"/>
          <a:chExt cx="0" cy="0"/>
        </a:xfrm>
      </p:grpSpPr>
      <p:grpSp>
        <p:nvGrpSpPr>
          <p:cNvPr id="611" name="Google Shape;611;p44"/>
          <p:cNvGrpSpPr/>
          <p:nvPr/>
        </p:nvGrpSpPr>
        <p:grpSpPr>
          <a:xfrm rot="-102414">
            <a:off x="2238687" y="3097574"/>
            <a:ext cx="4618912" cy="757273"/>
            <a:chOff x="0" y="0"/>
            <a:chExt cx="6158550" cy="1009697"/>
          </a:xfrm>
        </p:grpSpPr>
        <p:grpSp>
          <p:nvGrpSpPr>
            <p:cNvPr id="612" name="Google Shape;612;p44"/>
            <p:cNvGrpSpPr/>
            <p:nvPr/>
          </p:nvGrpSpPr>
          <p:grpSpPr>
            <a:xfrm>
              <a:off x="0" y="0"/>
              <a:ext cx="6158550" cy="1009697"/>
              <a:chOff x="0" y="0"/>
              <a:chExt cx="11797642" cy="1934229"/>
            </a:xfrm>
          </p:grpSpPr>
          <p:sp>
            <p:nvSpPr>
              <p:cNvPr id="613" name="Google Shape;613;p44"/>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44"/>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5" name="Google Shape;615;p44"/>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SYNTHESIS 1</a:t>
              </a:r>
              <a:endParaRPr/>
            </a:p>
          </p:txBody>
        </p:sp>
      </p:grpSp>
      <p:sp>
        <p:nvSpPr>
          <p:cNvPr id="616" name="Google Shape;616;p44"/>
          <p:cNvSpPr txBox="1"/>
          <p:nvPr/>
        </p:nvSpPr>
        <p:spPr>
          <a:xfrm>
            <a:off x="2541703" y="4185008"/>
            <a:ext cx="4516239" cy="15836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100" u="none" cap="none" strike="noStrike">
                <a:solidFill>
                  <a:srgbClr val="000000"/>
                </a:solidFill>
                <a:latin typeface="Arial"/>
                <a:ea typeface="Arial"/>
                <a:cs typeface="Arial"/>
                <a:sym typeface="Arial"/>
              </a:rPr>
              <a:t>Wow any audience with your Canva presentation. Design, plan and present all in one place.</a:t>
            </a:r>
            <a:endParaRPr/>
          </a:p>
        </p:txBody>
      </p:sp>
      <p:grpSp>
        <p:nvGrpSpPr>
          <p:cNvPr id="617" name="Google Shape;617;p44"/>
          <p:cNvGrpSpPr/>
          <p:nvPr/>
        </p:nvGrpSpPr>
        <p:grpSpPr>
          <a:xfrm rot="-102414">
            <a:off x="11802193" y="4814666"/>
            <a:ext cx="4618912" cy="757273"/>
            <a:chOff x="0" y="0"/>
            <a:chExt cx="6158550" cy="1009697"/>
          </a:xfrm>
        </p:grpSpPr>
        <p:grpSp>
          <p:nvGrpSpPr>
            <p:cNvPr id="618" name="Google Shape;618;p44"/>
            <p:cNvGrpSpPr/>
            <p:nvPr/>
          </p:nvGrpSpPr>
          <p:grpSpPr>
            <a:xfrm>
              <a:off x="0" y="0"/>
              <a:ext cx="6158550" cy="1009697"/>
              <a:chOff x="0" y="0"/>
              <a:chExt cx="11797642" cy="1934229"/>
            </a:xfrm>
          </p:grpSpPr>
          <p:sp>
            <p:nvSpPr>
              <p:cNvPr id="619" name="Google Shape;619;p44"/>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44"/>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1" name="Google Shape;621;p44"/>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SYNTHESIS 2</a:t>
              </a:r>
              <a:endParaRPr/>
            </a:p>
          </p:txBody>
        </p:sp>
      </p:grpSp>
      <p:sp>
        <p:nvSpPr>
          <p:cNvPr id="622" name="Google Shape;622;p44"/>
          <p:cNvSpPr txBox="1"/>
          <p:nvPr/>
        </p:nvSpPr>
        <p:spPr>
          <a:xfrm>
            <a:off x="12105209" y="5902100"/>
            <a:ext cx="4516239" cy="15836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100" u="none" cap="none" strike="noStrike">
                <a:solidFill>
                  <a:srgbClr val="000000"/>
                </a:solidFill>
                <a:latin typeface="Arial"/>
                <a:ea typeface="Arial"/>
                <a:cs typeface="Arial"/>
                <a:sym typeface="Arial"/>
              </a:rPr>
              <a:t>Wow any audience with your Canva presentation. Design, plan and present all in one place.</a:t>
            </a:r>
            <a:endParaRPr/>
          </a:p>
        </p:txBody>
      </p:sp>
      <p:grpSp>
        <p:nvGrpSpPr>
          <p:cNvPr id="623" name="Google Shape;623;p44"/>
          <p:cNvGrpSpPr/>
          <p:nvPr/>
        </p:nvGrpSpPr>
        <p:grpSpPr>
          <a:xfrm rot="-102414">
            <a:off x="3511266" y="7234294"/>
            <a:ext cx="4618912" cy="757273"/>
            <a:chOff x="0" y="0"/>
            <a:chExt cx="6158550" cy="1009697"/>
          </a:xfrm>
        </p:grpSpPr>
        <p:grpSp>
          <p:nvGrpSpPr>
            <p:cNvPr id="624" name="Google Shape;624;p44"/>
            <p:cNvGrpSpPr/>
            <p:nvPr/>
          </p:nvGrpSpPr>
          <p:grpSpPr>
            <a:xfrm>
              <a:off x="0" y="0"/>
              <a:ext cx="6158550" cy="1009697"/>
              <a:chOff x="0" y="0"/>
              <a:chExt cx="11797642" cy="1934229"/>
            </a:xfrm>
          </p:grpSpPr>
          <p:sp>
            <p:nvSpPr>
              <p:cNvPr id="625" name="Google Shape;625;p44"/>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44"/>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7" name="Google Shape;627;p44"/>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SYNTHESIS 3</a:t>
              </a:r>
              <a:endParaRPr/>
            </a:p>
          </p:txBody>
        </p:sp>
      </p:grpSp>
      <p:sp>
        <p:nvSpPr>
          <p:cNvPr id="628" name="Google Shape;628;p44"/>
          <p:cNvSpPr txBox="1"/>
          <p:nvPr/>
        </p:nvSpPr>
        <p:spPr>
          <a:xfrm>
            <a:off x="3814281" y="8321728"/>
            <a:ext cx="4516239" cy="15836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100" u="none" cap="none" strike="noStrike">
                <a:solidFill>
                  <a:srgbClr val="000000"/>
                </a:solidFill>
                <a:latin typeface="Arial"/>
                <a:ea typeface="Arial"/>
                <a:cs typeface="Arial"/>
                <a:sym typeface="Arial"/>
              </a:rPr>
              <a:t>Wow any audience with your Canva presentation. Design, plan and present all in one place.</a:t>
            </a:r>
            <a:endParaRPr/>
          </a:p>
        </p:txBody>
      </p:sp>
      <p:sp>
        <p:nvSpPr>
          <p:cNvPr id="629" name="Google Shape;629;p44"/>
          <p:cNvSpPr/>
          <p:nvPr/>
        </p:nvSpPr>
        <p:spPr>
          <a:xfrm>
            <a:off x="1049843" y="0"/>
            <a:ext cx="15698378" cy="10221650"/>
          </a:xfrm>
          <a:custGeom>
            <a:rect b="b" l="l" r="r" t="t"/>
            <a:pathLst>
              <a:path extrusionOk="0" h="10221650" w="15698378">
                <a:moveTo>
                  <a:pt x="0" y="0"/>
                </a:moveTo>
                <a:lnTo>
                  <a:pt x="15698377" y="0"/>
                </a:lnTo>
                <a:lnTo>
                  <a:pt x="15698377" y="10221650"/>
                </a:lnTo>
                <a:lnTo>
                  <a:pt x="0" y="10221650"/>
                </a:lnTo>
                <a:lnTo>
                  <a:pt x="0" y="0"/>
                </a:lnTo>
                <a:close/>
              </a:path>
            </a:pathLst>
          </a:custGeom>
          <a:blipFill rotWithShape="1">
            <a:blip r:embed="rId3">
              <a:alphaModFix/>
            </a:blip>
            <a:stretch>
              <a:fillRect b="0" l="-4261" r="-4261" t="0"/>
            </a:stretch>
          </a:blipFill>
          <a:ln>
            <a:noFill/>
          </a:ln>
        </p:spPr>
      </p:sp>
      <p:sp>
        <p:nvSpPr>
          <p:cNvPr id="630" name="Google Shape;630;p44"/>
          <p:cNvSpPr/>
          <p:nvPr/>
        </p:nvSpPr>
        <p:spPr>
          <a:xfrm>
            <a:off x="12105209" y="1383581"/>
            <a:ext cx="2762547" cy="2092629"/>
          </a:xfrm>
          <a:custGeom>
            <a:rect b="b" l="l" r="r" t="t"/>
            <a:pathLst>
              <a:path extrusionOk="0" h="2092629" w="2762547">
                <a:moveTo>
                  <a:pt x="0" y="0"/>
                </a:moveTo>
                <a:lnTo>
                  <a:pt x="2762547" y="0"/>
                </a:lnTo>
                <a:lnTo>
                  <a:pt x="2762547" y="2092629"/>
                </a:lnTo>
                <a:lnTo>
                  <a:pt x="0" y="2092629"/>
                </a:lnTo>
                <a:lnTo>
                  <a:pt x="0" y="0"/>
                </a:lnTo>
                <a:close/>
              </a:path>
            </a:pathLst>
          </a:custGeom>
          <a:blipFill rotWithShape="1">
            <a:blip r:embed="rId4">
              <a:alphaModFix/>
            </a:blip>
            <a:stretch>
              <a:fillRect b="0" l="0" r="0" t="0"/>
            </a:stretch>
          </a:blipFill>
          <a:ln>
            <a:noFill/>
          </a:ln>
        </p:spPr>
      </p:sp>
      <p:sp>
        <p:nvSpPr>
          <p:cNvPr id="631" name="Google Shape;631;p44"/>
          <p:cNvSpPr/>
          <p:nvPr/>
        </p:nvSpPr>
        <p:spPr>
          <a:xfrm rot="-1084073">
            <a:off x="726359" y="6007891"/>
            <a:ext cx="1372191" cy="2620503"/>
          </a:xfrm>
          <a:custGeom>
            <a:rect b="b" l="l" r="r" t="t"/>
            <a:pathLst>
              <a:path extrusionOk="0" h="2620503" w="1372191">
                <a:moveTo>
                  <a:pt x="0" y="0"/>
                </a:moveTo>
                <a:lnTo>
                  <a:pt x="1372191" y="0"/>
                </a:lnTo>
                <a:lnTo>
                  <a:pt x="1372191" y="2620503"/>
                </a:lnTo>
                <a:lnTo>
                  <a:pt x="0" y="2620503"/>
                </a:lnTo>
                <a:lnTo>
                  <a:pt x="0" y="0"/>
                </a:lnTo>
                <a:close/>
              </a:path>
            </a:pathLst>
          </a:custGeom>
          <a:blipFill rotWithShape="1">
            <a:blip r:embed="rId5">
              <a:alphaModFix/>
            </a:blip>
            <a:stretch>
              <a:fillRect b="0" l="0" r="0" t="0"/>
            </a:stretch>
          </a:blipFill>
          <a:ln>
            <a:noFill/>
          </a:ln>
        </p:spPr>
      </p:sp>
      <p:sp>
        <p:nvSpPr>
          <p:cNvPr id="632" name="Google Shape;632;p44"/>
          <p:cNvSpPr/>
          <p:nvPr/>
        </p:nvSpPr>
        <p:spPr>
          <a:xfrm>
            <a:off x="15291221" y="6864855"/>
            <a:ext cx="2280277" cy="2799447"/>
          </a:xfrm>
          <a:custGeom>
            <a:rect b="b" l="l" r="r" t="t"/>
            <a:pathLst>
              <a:path extrusionOk="0" h="2799447" w="2280277">
                <a:moveTo>
                  <a:pt x="0" y="0"/>
                </a:moveTo>
                <a:lnTo>
                  <a:pt x="2280277" y="0"/>
                </a:lnTo>
                <a:lnTo>
                  <a:pt x="2280277" y="2799447"/>
                </a:lnTo>
                <a:lnTo>
                  <a:pt x="0" y="2799447"/>
                </a:lnTo>
                <a:lnTo>
                  <a:pt x="0" y="0"/>
                </a:lnTo>
                <a:close/>
              </a:path>
            </a:pathLst>
          </a:custGeom>
          <a:blipFill rotWithShape="1">
            <a:blip r:embed="rId6">
              <a:alphaModFix/>
            </a:blip>
            <a:stretch>
              <a:fillRect b="0" l="0" r="0" t="0"/>
            </a:stretch>
          </a:blipFill>
          <a:ln>
            <a:noFill/>
          </a:ln>
        </p:spPr>
      </p:sp>
      <p:sp>
        <p:nvSpPr>
          <p:cNvPr id="633" name="Google Shape;633;p44"/>
          <p:cNvSpPr txBox="1"/>
          <p:nvPr/>
        </p:nvSpPr>
        <p:spPr>
          <a:xfrm>
            <a:off x="1412454" y="984798"/>
            <a:ext cx="7899000" cy="25317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8224" u="none" cap="none" strike="noStrike">
                <a:solidFill>
                  <a:srgbClr val="0C0D0E"/>
                </a:solidFill>
                <a:latin typeface="Poppins"/>
                <a:ea typeface="Poppins"/>
                <a:cs typeface="Poppins"/>
                <a:sym typeface="Poppins"/>
              </a:rPr>
              <a:t>Find out what’s Bugging You </a:t>
            </a:r>
            <a:endParaRPr>
              <a:latin typeface="Poppins"/>
              <a:ea typeface="Poppins"/>
              <a:cs typeface="Poppins"/>
              <a:sym typeface="Poppins"/>
            </a:endParaRPr>
          </a:p>
        </p:txBody>
      </p:sp>
      <p:sp>
        <p:nvSpPr>
          <p:cNvPr id="634" name="Google Shape;634;p44"/>
          <p:cNvSpPr txBox="1"/>
          <p:nvPr/>
        </p:nvSpPr>
        <p:spPr>
          <a:xfrm>
            <a:off x="152400" y="9749875"/>
            <a:ext cx="73572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
        <p:nvSpPr>
          <p:cNvPr id="635" name="Google Shape;635;p44"/>
          <p:cNvSpPr txBox="1"/>
          <p:nvPr/>
        </p:nvSpPr>
        <p:spPr>
          <a:xfrm>
            <a:off x="2228434" y="3675820"/>
            <a:ext cx="13373700" cy="6670500"/>
          </a:xfrm>
          <a:prstGeom prst="rect">
            <a:avLst/>
          </a:prstGeom>
          <a:noFill/>
          <a:ln>
            <a:noFill/>
          </a:ln>
        </p:spPr>
        <p:txBody>
          <a:bodyPr anchorCtr="0" anchor="t" bIns="0" lIns="0" spcFirstLastPara="1" rIns="0" wrap="square" tIns="0">
            <a:spAutoFit/>
          </a:bodyPr>
          <a:lstStyle/>
          <a:p>
            <a:pPr indent="0" lvl="0" marL="0" marR="0" rtl="0" algn="ctr">
              <a:lnSpc>
                <a:spcPct val="184021"/>
              </a:lnSpc>
              <a:spcBef>
                <a:spcPts val="0"/>
              </a:spcBef>
              <a:spcAft>
                <a:spcPts val="0"/>
              </a:spcAft>
              <a:buNone/>
            </a:pPr>
            <a:r>
              <a:rPr i="0" lang="en-US" sz="3599" u="none" cap="none" strike="noStrike">
                <a:solidFill>
                  <a:srgbClr val="000000"/>
                </a:solidFill>
                <a:latin typeface="Poppins"/>
                <a:ea typeface="Poppins"/>
                <a:cs typeface="Poppins"/>
                <a:sym typeface="Poppins"/>
              </a:rPr>
              <a:t>anger - anxiety - sadness - loneliness </a:t>
            </a:r>
            <a:endParaRPr i="0" sz="3599" u="none" cap="none" strike="noStrike">
              <a:solidFill>
                <a:srgbClr val="000000"/>
              </a:solidFill>
              <a:latin typeface="Poppins"/>
              <a:ea typeface="Poppins"/>
              <a:cs typeface="Poppins"/>
              <a:sym typeface="Poppins"/>
            </a:endParaRPr>
          </a:p>
          <a:p>
            <a:pPr indent="0" lvl="0" marL="0" marR="0" rtl="0" algn="ctr">
              <a:lnSpc>
                <a:spcPct val="184021"/>
              </a:lnSpc>
              <a:spcBef>
                <a:spcPts val="0"/>
              </a:spcBef>
              <a:spcAft>
                <a:spcPts val="0"/>
              </a:spcAft>
              <a:buNone/>
            </a:pPr>
            <a:r>
              <a:rPr i="0" lang="en-US" sz="3599" u="none" cap="none" strike="noStrike">
                <a:solidFill>
                  <a:srgbClr val="000000"/>
                </a:solidFill>
                <a:latin typeface="Poppins"/>
                <a:ea typeface="Poppins"/>
                <a:cs typeface="Poppins"/>
                <a:sym typeface="Poppins"/>
              </a:rPr>
              <a:t>- feeling out of control - </a:t>
            </a:r>
            <a:endParaRPr sz="1000">
              <a:latin typeface="Poppins"/>
              <a:ea typeface="Poppins"/>
              <a:cs typeface="Poppins"/>
              <a:sym typeface="Poppins"/>
            </a:endParaRPr>
          </a:p>
          <a:p>
            <a:pPr indent="0" lvl="0" marL="0" marR="0" rtl="0" algn="ctr">
              <a:lnSpc>
                <a:spcPct val="184021"/>
              </a:lnSpc>
              <a:spcBef>
                <a:spcPts val="0"/>
              </a:spcBef>
              <a:spcAft>
                <a:spcPts val="0"/>
              </a:spcAft>
              <a:buNone/>
            </a:pPr>
            <a:r>
              <a:rPr i="0" lang="en-US" sz="3599" u="none" cap="none" strike="noStrike">
                <a:solidFill>
                  <a:srgbClr val="000000"/>
                </a:solidFill>
                <a:latin typeface="Poppins"/>
                <a:ea typeface="Poppins"/>
                <a:cs typeface="Poppins"/>
                <a:sym typeface="Poppins"/>
              </a:rPr>
              <a:t>negative self-talk - replaying bad or uncomfortable memories - rejection or abandonment - feeling invisible - </a:t>
            </a:r>
            <a:endParaRPr sz="1000">
              <a:latin typeface="Poppins"/>
              <a:ea typeface="Poppins"/>
              <a:cs typeface="Poppins"/>
              <a:sym typeface="Poppins"/>
            </a:endParaRPr>
          </a:p>
          <a:p>
            <a:pPr indent="0" lvl="0" marL="0" marR="0" rtl="0" algn="ctr">
              <a:lnSpc>
                <a:spcPct val="184021"/>
              </a:lnSpc>
              <a:spcBef>
                <a:spcPts val="0"/>
              </a:spcBef>
              <a:spcAft>
                <a:spcPts val="0"/>
              </a:spcAft>
              <a:buNone/>
            </a:pPr>
            <a:r>
              <a:rPr i="0" lang="en-US" sz="3599" u="none" cap="none" strike="noStrike">
                <a:solidFill>
                  <a:srgbClr val="000000"/>
                </a:solidFill>
                <a:latin typeface="Poppins"/>
                <a:ea typeface="Poppins"/>
                <a:cs typeface="Poppins"/>
                <a:sym typeface="Poppins"/>
              </a:rPr>
              <a:t>feeling criticized or judged - feeling like things are unfair -  </a:t>
            </a:r>
            <a:endParaRPr sz="1000">
              <a:latin typeface="Poppins"/>
              <a:ea typeface="Poppins"/>
              <a:cs typeface="Poppins"/>
              <a:sym typeface="Poppins"/>
            </a:endParaRPr>
          </a:p>
          <a:p>
            <a:pPr indent="0" lvl="0" marL="0" marR="0" rtl="0" algn="ctr">
              <a:lnSpc>
                <a:spcPct val="184021"/>
              </a:lnSpc>
              <a:spcBef>
                <a:spcPts val="0"/>
              </a:spcBef>
              <a:spcAft>
                <a:spcPts val="0"/>
              </a:spcAft>
              <a:buNone/>
            </a:pPr>
            <a:r>
              <a:rPr i="0" lang="en-US" sz="3599" u="none" cap="none" strike="noStrike">
                <a:solidFill>
                  <a:srgbClr val="000000"/>
                </a:solidFill>
                <a:latin typeface="Poppins"/>
                <a:ea typeface="Poppins"/>
                <a:cs typeface="Poppins"/>
                <a:sym typeface="Poppins"/>
              </a:rPr>
              <a:t>loss or grief because someone isn’t in our life anymore - </a:t>
            </a:r>
            <a:endParaRPr sz="1000">
              <a:latin typeface="Poppins"/>
              <a:ea typeface="Poppins"/>
              <a:cs typeface="Poppins"/>
              <a:sym typeface="Poppins"/>
            </a:endParaRPr>
          </a:p>
          <a:p>
            <a:pPr indent="0" lvl="0" marL="0" marR="0" rtl="0" algn="ctr">
              <a:lnSpc>
                <a:spcPct val="112003"/>
              </a:lnSpc>
              <a:spcBef>
                <a:spcPts val="0"/>
              </a:spcBef>
              <a:spcAft>
                <a:spcPts val="0"/>
              </a:spcAft>
              <a:buNone/>
            </a:pPr>
            <a:r>
              <a:t/>
            </a:r>
            <a:endParaRPr i="0" sz="3599" u="none" cap="none" strike="noStrike">
              <a:solidFill>
                <a:srgbClr val="000000"/>
              </a:solidFill>
              <a:latin typeface="Poppins"/>
              <a:ea typeface="Poppins"/>
              <a:cs typeface="Poppins"/>
              <a:sym typeface="Poppi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639" name="Shape 639"/>
        <p:cNvGrpSpPr/>
        <p:nvPr/>
      </p:nvGrpSpPr>
      <p:grpSpPr>
        <a:xfrm>
          <a:off x="0" y="0"/>
          <a:ext cx="0" cy="0"/>
          <a:chOff x="0" y="0"/>
          <a:chExt cx="0" cy="0"/>
        </a:xfrm>
      </p:grpSpPr>
      <p:sp>
        <p:nvSpPr>
          <p:cNvPr id="640" name="Google Shape;640;p45"/>
          <p:cNvSpPr/>
          <p:nvPr/>
        </p:nvSpPr>
        <p:spPr>
          <a:xfrm rot="-105469">
            <a:off x="1149238" y="-577639"/>
            <a:ext cx="16144783" cy="11267018"/>
          </a:xfrm>
          <a:custGeom>
            <a:rect b="b" l="l" r="r" t="t"/>
            <a:pathLst>
              <a:path extrusionOk="0" h="11267018" w="16144783">
                <a:moveTo>
                  <a:pt x="0" y="0"/>
                </a:moveTo>
                <a:lnTo>
                  <a:pt x="16144783" y="0"/>
                </a:lnTo>
                <a:lnTo>
                  <a:pt x="16144783" y="11267018"/>
                </a:lnTo>
                <a:lnTo>
                  <a:pt x="0" y="11267018"/>
                </a:lnTo>
                <a:lnTo>
                  <a:pt x="0" y="0"/>
                </a:lnTo>
                <a:close/>
              </a:path>
            </a:pathLst>
          </a:custGeom>
          <a:blipFill rotWithShape="1">
            <a:blip r:embed="rId3">
              <a:alphaModFix/>
            </a:blip>
            <a:stretch>
              <a:fillRect b="0" l="-8156" r="-8156" t="0"/>
            </a:stretch>
          </a:blipFill>
          <a:ln>
            <a:noFill/>
          </a:ln>
        </p:spPr>
      </p:sp>
      <p:sp>
        <p:nvSpPr>
          <p:cNvPr id="641" name="Google Shape;641;p45"/>
          <p:cNvSpPr txBox="1"/>
          <p:nvPr/>
        </p:nvSpPr>
        <p:spPr>
          <a:xfrm rot="-132598">
            <a:off x="1561187" y="51943"/>
            <a:ext cx="11731826" cy="907867"/>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6555" u="none" cap="none" strike="noStrike">
                <a:solidFill>
                  <a:srgbClr val="000000"/>
                </a:solidFill>
                <a:latin typeface="Poppins"/>
                <a:ea typeface="Poppins"/>
                <a:cs typeface="Poppins"/>
                <a:sym typeface="Poppins"/>
              </a:rPr>
              <a:t>Common Threads</a:t>
            </a:r>
            <a:endParaRPr sz="800">
              <a:latin typeface="Poppins"/>
              <a:ea typeface="Poppins"/>
              <a:cs typeface="Poppins"/>
              <a:sym typeface="Poppins"/>
            </a:endParaRPr>
          </a:p>
        </p:txBody>
      </p:sp>
      <p:sp>
        <p:nvSpPr>
          <p:cNvPr id="642" name="Google Shape;642;p45"/>
          <p:cNvSpPr txBox="1"/>
          <p:nvPr/>
        </p:nvSpPr>
        <p:spPr>
          <a:xfrm rot="-124894">
            <a:off x="1706813" y="1558934"/>
            <a:ext cx="15048630" cy="8244317"/>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2600" u="none" cap="none" strike="noStrike">
                <a:solidFill>
                  <a:srgbClr val="000000"/>
                </a:solidFill>
                <a:latin typeface="Poppins"/>
                <a:ea typeface="Poppins"/>
                <a:cs typeface="Poppins"/>
                <a:sym typeface="Poppins"/>
              </a:rPr>
              <a:t>This game will require a little pre-planning. You will need to be able to quickly shuffle around and rearrange groups. There are many different websites that randomly generate groups of students for you. </a:t>
            </a:r>
            <a:r>
              <a:rPr i="0" lang="en-US" sz="2600" cap="none" strike="noStrike">
                <a:latin typeface="Poppins"/>
                <a:ea typeface="Poppins"/>
                <a:cs typeface="Poppins"/>
                <a:sym typeface="Poppins"/>
              </a:rPr>
              <a:t>I prefer this one</a:t>
            </a:r>
            <a:r>
              <a:rPr i="0" lang="en-US" sz="2600" u="none" cap="none" strike="noStrike">
                <a:solidFill>
                  <a:srgbClr val="000000"/>
                </a:solidFill>
                <a:latin typeface="Poppins"/>
                <a:ea typeface="Poppins"/>
                <a:cs typeface="Poppins"/>
                <a:sym typeface="Poppins"/>
              </a:rPr>
              <a:t>, (</a:t>
            </a:r>
            <a:r>
              <a:rPr i="0" lang="en-US" sz="2600" u="sng" cap="none" strike="noStrike">
                <a:solidFill>
                  <a:schemeClr val="hlink"/>
                </a:solidFill>
                <a:latin typeface="Poppins"/>
                <a:ea typeface="Poppins"/>
                <a:cs typeface="Poppins"/>
                <a:sym typeface="Poppins"/>
                <a:hlinkClick r:id="rId4"/>
              </a:rPr>
              <a:t>pickerwheel.com</a:t>
            </a:r>
            <a:r>
              <a:rPr i="0" lang="en-US" sz="2600" u="none" cap="none" strike="noStrike">
                <a:solidFill>
                  <a:srgbClr val="000000"/>
                </a:solidFill>
                <a:latin typeface="Poppins"/>
                <a:ea typeface="Poppins"/>
                <a:cs typeface="Poppins"/>
                <a:sym typeface="Poppins"/>
              </a:rPr>
              <a:t>) but anyone will do. Input the names, and then select the number of groups based on the number in each group. </a:t>
            </a:r>
            <a:endParaRPr sz="800">
              <a:latin typeface="Poppins"/>
              <a:ea typeface="Poppins"/>
              <a:cs typeface="Poppins"/>
              <a:sym typeface="Poppins"/>
            </a:endParaRPr>
          </a:p>
          <a:p>
            <a:pPr indent="0" lvl="0" marL="0" marR="0" rtl="0" algn="l">
              <a:lnSpc>
                <a:spcPct val="140000"/>
              </a:lnSpc>
              <a:spcBef>
                <a:spcPts val="0"/>
              </a:spcBef>
              <a:spcAft>
                <a:spcPts val="0"/>
              </a:spcAft>
              <a:buNone/>
            </a:pPr>
            <a:r>
              <a:rPr i="0" lang="en-US" sz="2600" u="none" cap="none" strike="noStrike">
                <a:solidFill>
                  <a:srgbClr val="000000"/>
                </a:solidFill>
                <a:latin typeface="Poppins"/>
                <a:ea typeface="Poppins"/>
                <a:cs typeface="Poppins"/>
                <a:sym typeface="Poppins"/>
              </a:rPr>
              <a:t>Brainstorm all the ways we can have something in common with others. Keep a list on the board (siblings, foods we like, games we play, clothing we are wearing, types of pets, etc. The more creative the better.) </a:t>
            </a:r>
            <a:endParaRPr sz="800">
              <a:latin typeface="Poppins"/>
              <a:ea typeface="Poppins"/>
              <a:cs typeface="Poppins"/>
              <a:sym typeface="Poppins"/>
            </a:endParaRPr>
          </a:p>
          <a:p>
            <a:pPr indent="0" lvl="0" marL="0" marR="0" rtl="0" algn="l">
              <a:lnSpc>
                <a:spcPct val="140000"/>
              </a:lnSpc>
              <a:spcBef>
                <a:spcPts val="0"/>
              </a:spcBef>
              <a:spcAft>
                <a:spcPts val="0"/>
              </a:spcAft>
              <a:buNone/>
            </a:pPr>
            <a:r>
              <a:rPr i="0" lang="en-US" sz="2600" u="none" cap="none" strike="noStrike">
                <a:solidFill>
                  <a:srgbClr val="000000"/>
                </a:solidFill>
                <a:latin typeface="Poppins"/>
                <a:ea typeface="Poppins"/>
                <a:cs typeface="Poppins"/>
                <a:sym typeface="Poppins"/>
              </a:rPr>
              <a:t>Then spin the wheel and assign groups of 3. The students will find the other </a:t>
            </a:r>
            <a:r>
              <a:rPr lang="en-US" sz="2600">
                <a:latin typeface="Poppins"/>
                <a:ea typeface="Poppins"/>
                <a:cs typeface="Poppins"/>
                <a:sym typeface="Poppins"/>
              </a:rPr>
              <a:t>Two</a:t>
            </a:r>
            <a:r>
              <a:rPr i="0" lang="en-US" sz="2600" u="none" cap="none" strike="noStrike">
                <a:solidFill>
                  <a:srgbClr val="000000"/>
                </a:solidFill>
                <a:latin typeface="Poppins"/>
                <a:ea typeface="Poppins"/>
                <a:cs typeface="Poppins"/>
                <a:sym typeface="Poppins"/>
              </a:rPr>
              <a:t> in their group. Then they have 30 seconds to find out what they have in common. Students keep track of their commonalities with others on their own using the honor system. Then randomly reshuffle and select teams of 4, 5, or 6. As you increase the number of students it will get increasingly more challenging, but it’s a great way to stretch the divergent thinkers! Once you get to 2 teams with half the class in each, you have one last challenge, and that is with the whole class. What do they all have in common?</a:t>
            </a:r>
            <a:endParaRPr sz="800">
              <a:latin typeface="Poppins"/>
              <a:ea typeface="Poppins"/>
              <a:cs typeface="Poppins"/>
              <a:sym typeface="Poppins"/>
            </a:endParaRPr>
          </a:p>
          <a:p>
            <a:pPr indent="0" lvl="0" marL="0" marR="0" rtl="0" algn="l">
              <a:lnSpc>
                <a:spcPct val="140000"/>
              </a:lnSpc>
              <a:spcBef>
                <a:spcPts val="0"/>
              </a:spcBef>
              <a:spcAft>
                <a:spcPts val="0"/>
              </a:spcAft>
              <a:buNone/>
            </a:pPr>
            <a:r>
              <a:t/>
            </a:r>
            <a:endParaRPr i="0" sz="2600" u="none" cap="none" strike="noStrike">
              <a:solidFill>
                <a:srgbClr val="000000"/>
              </a:solidFill>
              <a:latin typeface="Poppins"/>
              <a:ea typeface="Poppins"/>
              <a:cs typeface="Poppins"/>
              <a:sym typeface="Poppins"/>
            </a:endParaRPr>
          </a:p>
        </p:txBody>
      </p:sp>
      <p:sp>
        <p:nvSpPr>
          <p:cNvPr id="643" name="Google Shape;643;p45"/>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BBB3D"/>
        </a:solidFill>
      </p:bgPr>
    </p:bg>
    <p:spTree>
      <p:nvGrpSpPr>
        <p:cNvPr id="647" name="Shape 647"/>
        <p:cNvGrpSpPr/>
        <p:nvPr/>
      </p:nvGrpSpPr>
      <p:grpSpPr>
        <a:xfrm>
          <a:off x="0" y="0"/>
          <a:ext cx="0" cy="0"/>
          <a:chOff x="0" y="0"/>
          <a:chExt cx="0" cy="0"/>
        </a:xfrm>
      </p:grpSpPr>
      <p:sp>
        <p:nvSpPr>
          <p:cNvPr id="648" name="Google Shape;648;p46"/>
          <p:cNvSpPr/>
          <p:nvPr/>
        </p:nvSpPr>
        <p:spPr>
          <a:xfrm>
            <a:off x="2503452" y="0"/>
            <a:ext cx="13281095" cy="18261506"/>
          </a:xfrm>
          <a:custGeom>
            <a:rect b="b" l="l" r="r" t="t"/>
            <a:pathLst>
              <a:path extrusionOk="0" h="18261506" w="13281095">
                <a:moveTo>
                  <a:pt x="0" y="0"/>
                </a:moveTo>
                <a:lnTo>
                  <a:pt x="13281096" y="0"/>
                </a:lnTo>
                <a:lnTo>
                  <a:pt x="13281096" y="18261506"/>
                </a:lnTo>
                <a:lnTo>
                  <a:pt x="0" y="18261506"/>
                </a:lnTo>
                <a:lnTo>
                  <a:pt x="0" y="0"/>
                </a:lnTo>
                <a:close/>
              </a:path>
            </a:pathLst>
          </a:custGeom>
          <a:blipFill rotWithShape="1">
            <a:blip r:embed="rId3">
              <a:alphaModFix/>
            </a:blip>
            <a:stretch>
              <a:fillRect b="0" l="0" r="0" t="0"/>
            </a:stretch>
          </a:blipFill>
          <a:ln>
            <a:noFill/>
          </a:ln>
        </p:spPr>
      </p:sp>
      <p:grpSp>
        <p:nvGrpSpPr>
          <p:cNvPr id="649" name="Google Shape;649;p46"/>
          <p:cNvGrpSpPr/>
          <p:nvPr/>
        </p:nvGrpSpPr>
        <p:grpSpPr>
          <a:xfrm>
            <a:off x="3692784" y="2966266"/>
            <a:ext cx="10909350" cy="2177234"/>
            <a:chOff x="4256" y="1"/>
            <a:chExt cx="14545800" cy="2902978"/>
          </a:xfrm>
        </p:grpSpPr>
        <p:grpSp>
          <p:nvGrpSpPr>
            <p:cNvPr id="650" name="Google Shape;650;p46"/>
            <p:cNvGrpSpPr/>
            <p:nvPr/>
          </p:nvGrpSpPr>
          <p:grpSpPr>
            <a:xfrm rot="-102414">
              <a:off x="1182559" y="180837"/>
              <a:ext cx="12179970" cy="2541306"/>
              <a:chOff x="0" y="0"/>
              <a:chExt cx="9294627" cy="1939290"/>
            </a:xfrm>
          </p:grpSpPr>
          <p:sp>
            <p:nvSpPr>
              <p:cNvPr id="651" name="Google Shape;651;p46"/>
              <p:cNvSpPr/>
              <p:nvPr/>
            </p:nvSpPr>
            <p:spPr>
              <a:xfrm>
                <a:off x="12700" y="12700"/>
                <a:ext cx="9269227" cy="1913890"/>
              </a:xfrm>
              <a:custGeom>
                <a:rect b="b" l="l" r="r" t="t"/>
                <a:pathLst>
                  <a:path extrusionOk="0" h="1913890" w="9269227">
                    <a:moveTo>
                      <a:pt x="8312282" y="1913890"/>
                    </a:moveTo>
                    <a:lnTo>
                      <a:pt x="956945" y="1913890"/>
                    </a:lnTo>
                    <a:cubicBezTo>
                      <a:pt x="428371" y="1913890"/>
                      <a:pt x="0" y="1485392"/>
                      <a:pt x="0" y="956945"/>
                    </a:cubicBezTo>
                    <a:cubicBezTo>
                      <a:pt x="0" y="428371"/>
                      <a:pt x="428371" y="0"/>
                      <a:pt x="956945" y="0"/>
                    </a:cubicBezTo>
                    <a:lnTo>
                      <a:pt x="8312282" y="0"/>
                    </a:lnTo>
                    <a:cubicBezTo>
                      <a:pt x="8840729" y="0"/>
                      <a:pt x="9269227" y="428371"/>
                      <a:pt x="9269227" y="956945"/>
                    </a:cubicBezTo>
                    <a:cubicBezTo>
                      <a:pt x="9269227" y="1485392"/>
                      <a:pt x="8840729" y="1913890"/>
                      <a:pt x="8312282" y="1913890"/>
                    </a:cubicBezTo>
                    <a:close/>
                  </a:path>
                </a:pathLst>
              </a:custGeom>
              <a:solidFill>
                <a:srgbClr val="5079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46"/>
              <p:cNvSpPr/>
              <p:nvPr/>
            </p:nvSpPr>
            <p:spPr>
              <a:xfrm>
                <a:off x="0" y="0"/>
                <a:ext cx="9294627" cy="1939290"/>
              </a:xfrm>
              <a:custGeom>
                <a:rect b="b" l="l" r="r" t="t"/>
                <a:pathLst>
                  <a:path extrusionOk="0" h="1939290" w="9294627">
                    <a:moveTo>
                      <a:pt x="8324982" y="0"/>
                    </a:moveTo>
                    <a:lnTo>
                      <a:pt x="969645" y="0"/>
                    </a:lnTo>
                    <a:cubicBezTo>
                      <a:pt x="434975" y="0"/>
                      <a:pt x="0" y="434975"/>
                      <a:pt x="0" y="969645"/>
                    </a:cubicBezTo>
                    <a:cubicBezTo>
                      <a:pt x="0" y="1504315"/>
                      <a:pt x="434975" y="1939290"/>
                      <a:pt x="969645" y="1939290"/>
                    </a:cubicBezTo>
                    <a:lnTo>
                      <a:pt x="8324982" y="1939290"/>
                    </a:lnTo>
                    <a:cubicBezTo>
                      <a:pt x="8859652" y="1939290"/>
                      <a:pt x="9294627" y="1504315"/>
                      <a:pt x="9294627" y="969645"/>
                    </a:cubicBezTo>
                    <a:cubicBezTo>
                      <a:pt x="9294627" y="434975"/>
                      <a:pt x="8859652" y="0"/>
                      <a:pt x="8324982" y="0"/>
                    </a:cubicBezTo>
                    <a:close/>
                    <a:moveTo>
                      <a:pt x="8324982" y="1913890"/>
                    </a:moveTo>
                    <a:lnTo>
                      <a:pt x="969645" y="1913890"/>
                    </a:lnTo>
                    <a:cubicBezTo>
                      <a:pt x="448945" y="1913890"/>
                      <a:pt x="25400" y="1490345"/>
                      <a:pt x="25400" y="969645"/>
                    </a:cubicBezTo>
                    <a:cubicBezTo>
                      <a:pt x="25400" y="448945"/>
                      <a:pt x="448945" y="25400"/>
                      <a:pt x="969645" y="25400"/>
                    </a:cubicBezTo>
                    <a:lnTo>
                      <a:pt x="8324982" y="25400"/>
                    </a:lnTo>
                    <a:cubicBezTo>
                      <a:pt x="8845682" y="25400"/>
                      <a:pt x="9269227" y="448945"/>
                      <a:pt x="9269227" y="969645"/>
                    </a:cubicBezTo>
                    <a:cubicBezTo>
                      <a:pt x="9269227" y="1490345"/>
                      <a:pt x="8845682" y="1913890"/>
                      <a:pt x="8324982" y="1913890"/>
                    </a:cubicBezTo>
                    <a:close/>
                  </a:path>
                </a:pathLst>
              </a:custGeom>
              <a:solidFill>
                <a:srgbClr val="5079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3" name="Google Shape;653;p46"/>
            <p:cNvSpPr txBox="1"/>
            <p:nvPr/>
          </p:nvSpPr>
          <p:spPr>
            <a:xfrm rot="-102400">
              <a:off x="24589" y="816070"/>
              <a:ext cx="14505134" cy="158260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7711" u="none" cap="none" strike="noStrike">
                  <a:solidFill>
                    <a:srgbClr val="FFFFFF"/>
                  </a:solidFill>
                  <a:latin typeface="Poppins"/>
                  <a:ea typeface="Poppins"/>
                  <a:cs typeface="Poppins"/>
                  <a:sym typeface="Poppins"/>
                </a:rPr>
                <a:t>YOU DID IT!</a:t>
              </a:r>
              <a:endParaRPr>
                <a:latin typeface="Poppins"/>
                <a:ea typeface="Poppins"/>
                <a:cs typeface="Poppins"/>
                <a:sym typeface="Poppins"/>
              </a:endParaRPr>
            </a:p>
          </p:txBody>
        </p:sp>
      </p:grpSp>
      <p:grpSp>
        <p:nvGrpSpPr>
          <p:cNvPr id="654" name="Google Shape;654;p46"/>
          <p:cNvGrpSpPr/>
          <p:nvPr/>
        </p:nvGrpSpPr>
        <p:grpSpPr>
          <a:xfrm>
            <a:off x="3963812" y="5143501"/>
            <a:ext cx="10909350" cy="2177234"/>
            <a:chOff x="4256" y="1"/>
            <a:chExt cx="14545800" cy="2902978"/>
          </a:xfrm>
        </p:grpSpPr>
        <p:grpSp>
          <p:nvGrpSpPr>
            <p:cNvPr id="655" name="Google Shape;655;p46"/>
            <p:cNvGrpSpPr/>
            <p:nvPr/>
          </p:nvGrpSpPr>
          <p:grpSpPr>
            <a:xfrm rot="-102414">
              <a:off x="1182559" y="180837"/>
              <a:ext cx="12179970" cy="2541306"/>
              <a:chOff x="0" y="0"/>
              <a:chExt cx="9294627" cy="1939290"/>
            </a:xfrm>
          </p:grpSpPr>
          <p:sp>
            <p:nvSpPr>
              <p:cNvPr id="656" name="Google Shape;656;p46"/>
              <p:cNvSpPr/>
              <p:nvPr/>
            </p:nvSpPr>
            <p:spPr>
              <a:xfrm>
                <a:off x="12700" y="12700"/>
                <a:ext cx="9269227" cy="1913890"/>
              </a:xfrm>
              <a:custGeom>
                <a:rect b="b" l="l" r="r" t="t"/>
                <a:pathLst>
                  <a:path extrusionOk="0" h="1913890" w="9269227">
                    <a:moveTo>
                      <a:pt x="8312282" y="1913890"/>
                    </a:moveTo>
                    <a:lnTo>
                      <a:pt x="956945" y="1913890"/>
                    </a:lnTo>
                    <a:cubicBezTo>
                      <a:pt x="428371" y="1913890"/>
                      <a:pt x="0" y="1485392"/>
                      <a:pt x="0" y="956945"/>
                    </a:cubicBezTo>
                    <a:cubicBezTo>
                      <a:pt x="0" y="428371"/>
                      <a:pt x="428371" y="0"/>
                      <a:pt x="956945" y="0"/>
                    </a:cubicBezTo>
                    <a:lnTo>
                      <a:pt x="8312282" y="0"/>
                    </a:lnTo>
                    <a:cubicBezTo>
                      <a:pt x="8840729" y="0"/>
                      <a:pt x="9269227" y="428371"/>
                      <a:pt x="9269227" y="956945"/>
                    </a:cubicBezTo>
                    <a:cubicBezTo>
                      <a:pt x="9269227" y="1485392"/>
                      <a:pt x="8840729" y="1913890"/>
                      <a:pt x="8312282" y="1913890"/>
                    </a:cubicBezTo>
                    <a:close/>
                  </a:path>
                </a:pathLst>
              </a:custGeom>
              <a:solidFill>
                <a:srgbClr val="5079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46"/>
              <p:cNvSpPr/>
              <p:nvPr/>
            </p:nvSpPr>
            <p:spPr>
              <a:xfrm>
                <a:off x="0" y="0"/>
                <a:ext cx="9294627" cy="1939290"/>
              </a:xfrm>
              <a:custGeom>
                <a:rect b="b" l="l" r="r" t="t"/>
                <a:pathLst>
                  <a:path extrusionOk="0" h="1939290" w="9294627">
                    <a:moveTo>
                      <a:pt x="8324982" y="0"/>
                    </a:moveTo>
                    <a:lnTo>
                      <a:pt x="969645" y="0"/>
                    </a:lnTo>
                    <a:cubicBezTo>
                      <a:pt x="434975" y="0"/>
                      <a:pt x="0" y="434975"/>
                      <a:pt x="0" y="969645"/>
                    </a:cubicBezTo>
                    <a:cubicBezTo>
                      <a:pt x="0" y="1504315"/>
                      <a:pt x="434975" y="1939290"/>
                      <a:pt x="969645" y="1939290"/>
                    </a:cubicBezTo>
                    <a:lnTo>
                      <a:pt x="8324982" y="1939290"/>
                    </a:lnTo>
                    <a:cubicBezTo>
                      <a:pt x="8859652" y="1939290"/>
                      <a:pt x="9294627" y="1504315"/>
                      <a:pt x="9294627" y="969645"/>
                    </a:cubicBezTo>
                    <a:cubicBezTo>
                      <a:pt x="9294627" y="434975"/>
                      <a:pt x="8859652" y="0"/>
                      <a:pt x="8324982" y="0"/>
                    </a:cubicBezTo>
                    <a:close/>
                    <a:moveTo>
                      <a:pt x="8324982" y="1913890"/>
                    </a:moveTo>
                    <a:lnTo>
                      <a:pt x="969645" y="1913890"/>
                    </a:lnTo>
                    <a:cubicBezTo>
                      <a:pt x="448945" y="1913890"/>
                      <a:pt x="25400" y="1490345"/>
                      <a:pt x="25400" y="969645"/>
                    </a:cubicBezTo>
                    <a:cubicBezTo>
                      <a:pt x="25400" y="448945"/>
                      <a:pt x="448945" y="25400"/>
                      <a:pt x="969645" y="25400"/>
                    </a:cubicBezTo>
                    <a:lnTo>
                      <a:pt x="8324982" y="25400"/>
                    </a:lnTo>
                    <a:cubicBezTo>
                      <a:pt x="8845682" y="25400"/>
                      <a:pt x="9269227" y="448945"/>
                      <a:pt x="9269227" y="969645"/>
                    </a:cubicBezTo>
                    <a:cubicBezTo>
                      <a:pt x="9269227" y="1490345"/>
                      <a:pt x="8845682" y="1913890"/>
                      <a:pt x="8324982" y="1913890"/>
                    </a:cubicBezTo>
                    <a:close/>
                  </a:path>
                </a:pathLst>
              </a:custGeom>
              <a:solidFill>
                <a:srgbClr val="5079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8" name="Google Shape;658;p46"/>
            <p:cNvSpPr txBox="1"/>
            <p:nvPr/>
          </p:nvSpPr>
          <p:spPr>
            <a:xfrm rot="-102400">
              <a:off x="24589" y="816070"/>
              <a:ext cx="14505134" cy="158260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7711" u="none" cap="none" strike="noStrike">
                  <a:solidFill>
                    <a:srgbClr val="FFFFFF"/>
                  </a:solidFill>
                  <a:latin typeface="Poppins"/>
                  <a:ea typeface="Poppins"/>
                  <a:cs typeface="Poppins"/>
                  <a:sym typeface="Poppins"/>
                </a:rPr>
                <a:t>WEEK </a:t>
              </a:r>
              <a:r>
                <a:rPr lang="en-US" sz="7711">
                  <a:solidFill>
                    <a:srgbClr val="FFFFFF"/>
                  </a:solidFill>
                  <a:latin typeface="Poppins"/>
                  <a:ea typeface="Poppins"/>
                  <a:cs typeface="Poppins"/>
                  <a:sym typeface="Poppins"/>
                </a:rPr>
                <a:t>Two</a:t>
              </a:r>
              <a:endParaRPr>
                <a:latin typeface="Poppins"/>
                <a:ea typeface="Poppins"/>
                <a:cs typeface="Poppins"/>
                <a:sym typeface="Poppins"/>
              </a:endParaRPr>
            </a:p>
          </p:txBody>
        </p:sp>
      </p:grpSp>
      <p:sp>
        <p:nvSpPr>
          <p:cNvPr id="659" name="Google Shape;659;p46"/>
          <p:cNvSpPr/>
          <p:nvPr/>
        </p:nvSpPr>
        <p:spPr>
          <a:xfrm rot="898348">
            <a:off x="11370696" y="3350054"/>
            <a:ext cx="3420507" cy="3420507"/>
          </a:xfrm>
          <a:custGeom>
            <a:rect b="b" l="l" r="r" t="t"/>
            <a:pathLst>
              <a:path extrusionOk="0" h="3420507" w="3420507">
                <a:moveTo>
                  <a:pt x="0" y="0"/>
                </a:moveTo>
                <a:lnTo>
                  <a:pt x="3420507" y="0"/>
                </a:lnTo>
                <a:lnTo>
                  <a:pt x="3420507" y="3420507"/>
                </a:lnTo>
                <a:lnTo>
                  <a:pt x="0" y="3420507"/>
                </a:lnTo>
                <a:lnTo>
                  <a:pt x="0" y="0"/>
                </a:lnTo>
                <a:close/>
              </a:path>
            </a:pathLst>
          </a:custGeom>
          <a:blipFill rotWithShape="1">
            <a:blip r:embed="rId4">
              <a:alphaModFix/>
            </a:blip>
            <a:stretch>
              <a:fillRect b="0" l="0" r="0" t="0"/>
            </a:stretch>
          </a:blipFill>
          <a:ln>
            <a:noFill/>
          </a:ln>
        </p:spPr>
      </p:sp>
      <p:sp>
        <p:nvSpPr>
          <p:cNvPr id="660" name="Google Shape;660;p46"/>
          <p:cNvSpPr txBox="1"/>
          <p:nvPr/>
        </p:nvSpPr>
        <p:spPr>
          <a:xfrm>
            <a:off x="152400" y="9749875"/>
            <a:ext cx="69888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