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10287000" cx="18288000"/>
  <p:notesSz cx="6858000" cy="9144000"/>
  <p:embeddedFontLst>
    <p:embeddedFont>
      <p:font typeface="Patrick Hand"/>
      <p:regular r:id="rId42"/>
    </p:embeddedFont>
    <p:embeddedFont>
      <p:font typeface="Poppins"/>
      <p:regular r:id="rId43"/>
      <p:bold r:id="rId44"/>
      <p:italic r:id="rId45"/>
      <p:boldItalic r:id="rId46"/>
    </p:embeddedFont>
    <p:embeddedFont>
      <p:font typeface="Montserrat"/>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PatrickHand-regular.fntdata"/><Relationship Id="rId41" Type="http://schemas.openxmlformats.org/officeDocument/2006/relationships/slide" Target="slides/slide36.xml"/><Relationship Id="rId44" Type="http://schemas.openxmlformats.org/officeDocument/2006/relationships/font" Target="fonts/Poppins-bold.fntdata"/><Relationship Id="rId43" Type="http://schemas.openxmlformats.org/officeDocument/2006/relationships/font" Target="fonts/Poppins-regular.fntdata"/><Relationship Id="rId46" Type="http://schemas.openxmlformats.org/officeDocument/2006/relationships/font" Target="fonts/Poppins-boldItalic.fntdata"/><Relationship Id="rId45" Type="http://schemas.openxmlformats.org/officeDocument/2006/relationships/font" Target="fonts/Poppins-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bold.fntdata"/><Relationship Id="rId47" Type="http://schemas.openxmlformats.org/officeDocument/2006/relationships/font" Target="fonts/Montserrat-regular.fntdata"/><Relationship Id="rId49" Type="http://schemas.openxmlformats.org/officeDocument/2006/relationships/font" Target="fonts/Montserrat-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font" Target="fonts/Montserrat-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409c103f9f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g409c103f9f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6.png"/></Relationships>
</file>

<file path=ppt/slides/_rels/slide3.xml.rels><?xml version="1.0" encoding="UTF-8" standalone="yes"?><Relationships xmlns="http://schemas.openxmlformats.org/package/2006/relationships"><Relationship Id="rId11" Type="http://schemas.openxmlformats.org/officeDocument/2006/relationships/hyperlink" Target="https://pencilboxsolutions.org/videos/mindfulness-journey/" TargetMode="External"/><Relationship Id="rId10" Type="http://schemas.openxmlformats.org/officeDocument/2006/relationships/hyperlink" Target="https://pencilboxsolutions.org/videos/mindfulness-journey/" TargetMode="External"/><Relationship Id="rId13" Type="http://schemas.openxmlformats.org/officeDocument/2006/relationships/image" Target="../media/image13.png"/><Relationship Id="rId12" Type="http://schemas.openxmlformats.org/officeDocument/2006/relationships/image" Target="../media/image8.jp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10.jpg"/><Relationship Id="rId9" Type="http://schemas.openxmlformats.org/officeDocument/2006/relationships/image" Target="../media/image9.jpg"/><Relationship Id="rId5" Type="http://schemas.openxmlformats.org/officeDocument/2006/relationships/hyperlink" Target="https://pencilboxsolutions.org/videos/what-is-self-regulation/" TargetMode="External"/><Relationship Id="rId6" Type="http://schemas.openxmlformats.org/officeDocument/2006/relationships/image" Target="../media/image7.png"/><Relationship Id="rId7" Type="http://schemas.openxmlformats.org/officeDocument/2006/relationships/hyperlink" Target="https://pencilboxsolutions.org/videos/size-of-our-problem-and-size-of-our-reaction/" TargetMode="External"/><Relationship Id="rId8" Type="http://schemas.openxmlformats.org/officeDocument/2006/relationships/hyperlink" Target="https://pencilboxsolutions.org/videos/size-of-our-problem-and-size-of-our-reaction/"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11.png"/><Relationship Id="rId9"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hyperlink" Target="https://pencilboxsolutions.org/videos/what-is-self-regulation/" TargetMode="External"/><Relationship Id="rId5" Type="http://schemas.openxmlformats.org/officeDocument/2006/relationships/image" Target="../media/image10.jpg"/><Relationship Id="rId6" Type="http://schemas.openxmlformats.org/officeDocument/2006/relationships/hyperlink" Target="https://pencilboxsolutions.org/videos/what-is-self-regulation/"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image" Target="../media/image19.png"/><Relationship Id="rId5" Type="http://schemas.openxmlformats.org/officeDocument/2006/relationships/image" Target="../media/image33.png"/><Relationship Id="rId6"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jpg"/><Relationship Id="rId4" Type="http://schemas.openxmlformats.org/officeDocument/2006/relationships/hyperlink" Target="https://pencilboxsolutions.org/videos/size-of-our-problem-and-size-of-our-reaction/" TargetMode="External"/><Relationship Id="rId5" Type="http://schemas.openxmlformats.org/officeDocument/2006/relationships/image" Target="../media/image7.png"/><Relationship Id="rId6" Type="http://schemas.openxmlformats.org/officeDocument/2006/relationships/hyperlink" Target="https://pencilboxsolutions.org/videos/size-of-our-problem-and-size-of-our-reaction/" TargetMode="External"/><Relationship Id="rId7" Type="http://schemas.openxmlformats.org/officeDocument/2006/relationships/hyperlink" Target="https://pencilboxsolutions.org/videos/size-of-our-problem-and-size-of-our-reaction/"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jpg"/><Relationship Id="rId4" Type="http://schemas.openxmlformats.org/officeDocument/2006/relationships/image" Target="../media/image20.png"/><Relationship Id="rId9" Type="http://schemas.openxmlformats.org/officeDocument/2006/relationships/image" Target="../media/image28.png"/><Relationship Id="rId5" Type="http://schemas.openxmlformats.org/officeDocument/2006/relationships/image" Target="../media/image44.png"/><Relationship Id="rId6" Type="http://schemas.openxmlformats.org/officeDocument/2006/relationships/image" Target="../media/image25.png"/><Relationship Id="rId7" Type="http://schemas.openxmlformats.org/officeDocument/2006/relationships/image" Target="../media/image34.png"/><Relationship Id="rId8"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jpg"/><Relationship Id="rId4" Type="http://schemas.openxmlformats.org/officeDocument/2006/relationships/image" Target="../media/image20.png"/><Relationship Id="rId9" Type="http://schemas.openxmlformats.org/officeDocument/2006/relationships/image" Target="../media/image45.png"/><Relationship Id="rId5" Type="http://schemas.openxmlformats.org/officeDocument/2006/relationships/image" Target="../media/image26.png"/><Relationship Id="rId6" Type="http://schemas.openxmlformats.org/officeDocument/2006/relationships/image" Target="../media/image21.png"/><Relationship Id="rId7" Type="http://schemas.openxmlformats.org/officeDocument/2006/relationships/image" Target="../media/image39.png"/><Relationship Id="rId8"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jpg"/><Relationship Id="rId4" Type="http://schemas.openxmlformats.org/officeDocument/2006/relationships/image" Target="../media/image20.png"/><Relationship Id="rId5" Type="http://schemas.openxmlformats.org/officeDocument/2006/relationships/image" Target="../media/image24.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jpg"/><Relationship Id="rId4" Type="http://schemas.openxmlformats.org/officeDocument/2006/relationships/image" Target="../media/image32.png"/><Relationship Id="rId5" Type="http://schemas.openxmlformats.org/officeDocument/2006/relationships/image" Target="../media/image35.png"/><Relationship Id="rId6" Type="http://schemas.openxmlformats.org/officeDocument/2006/relationships/image" Target="../media/image4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jp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jpg"/><Relationship Id="rId4" Type="http://schemas.openxmlformats.org/officeDocument/2006/relationships/hyperlink" Target="https://pencilboxsolutions.org/videos/mindfulness-journey/" TargetMode="External"/><Relationship Id="rId5" Type="http://schemas.openxmlformats.org/officeDocument/2006/relationships/hyperlink" Target="https://pencilboxsolutions.org/videos/mindfulness-journey/"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jp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jpg"/><Relationship Id="rId4" Type="http://schemas.openxmlformats.org/officeDocument/2006/relationships/image" Target="../media/image37.png"/><Relationship Id="rId5" Type="http://schemas.openxmlformats.org/officeDocument/2006/relationships/image" Target="../media/image51.png"/><Relationship Id="rId6" Type="http://schemas.openxmlformats.org/officeDocument/2006/relationships/image" Target="../media/image4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jpg"/></Relationships>
</file>

<file path=ppt/slides/_rels/slide24.xml.rels><?xml version="1.0" encoding="UTF-8" standalone="yes"?><Relationships xmlns="http://schemas.openxmlformats.org/package/2006/relationships"><Relationship Id="rId11" Type="http://schemas.openxmlformats.org/officeDocument/2006/relationships/image" Target="../media/image52.png"/><Relationship Id="rId10" Type="http://schemas.openxmlformats.org/officeDocument/2006/relationships/image" Target="../media/image54.png"/><Relationship Id="rId13" Type="http://schemas.openxmlformats.org/officeDocument/2006/relationships/image" Target="../media/image53.png"/><Relationship Id="rId12" Type="http://schemas.openxmlformats.org/officeDocument/2006/relationships/image" Target="../media/image57.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jpg"/><Relationship Id="rId4" Type="http://schemas.openxmlformats.org/officeDocument/2006/relationships/image" Target="../media/image48.png"/><Relationship Id="rId9" Type="http://schemas.openxmlformats.org/officeDocument/2006/relationships/image" Target="../media/image47.png"/><Relationship Id="rId14" Type="http://schemas.openxmlformats.org/officeDocument/2006/relationships/image" Target="../media/image70.png"/><Relationship Id="rId5" Type="http://schemas.openxmlformats.org/officeDocument/2006/relationships/image" Target="../media/image46.png"/><Relationship Id="rId6" Type="http://schemas.openxmlformats.org/officeDocument/2006/relationships/image" Target="../media/image40.png"/><Relationship Id="rId7" Type="http://schemas.openxmlformats.org/officeDocument/2006/relationships/image" Target="../media/image50.png"/><Relationship Id="rId8" Type="http://schemas.openxmlformats.org/officeDocument/2006/relationships/image" Target="../media/image49.png"/></Relationships>
</file>

<file path=ppt/slides/_rels/slide25.xml.rels><?xml version="1.0" encoding="UTF-8" standalone="yes"?><Relationships xmlns="http://schemas.openxmlformats.org/package/2006/relationships"><Relationship Id="rId11" Type="http://schemas.openxmlformats.org/officeDocument/2006/relationships/image" Target="../media/image63.png"/><Relationship Id="rId10" Type="http://schemas.openxmlformats.org/officeDocument/2006/relationships/image" Target="../media/image58.png"/><Relationship Id="rId13" Type="http://schemas.openxmlformats.org/officeDocument/2006/relationships/image" Target="../media/image62.png"/><Relationship Id="rId12" Type="http://schemas.openxmlformats.org/officeDocument/2006/relationships/image" Target="../media/image61.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jpg"/><Relationship Id="rId4" Type="http://schemas.openxmlformats.org/officeDocument/2006/relationships/image" Target="../media/image81.png"/><Relationship Id="rId9" Type="http://schemas.openxmlformats.org/officeDocument/2006/relationships/image" Target="../media/image59.png"/><Relationship Id="rId15" Type="http://schemas.openxmlformats.org/officeDocument/2006/relationships/image" Target="../media/image66.png"/><Relationship Id="rId14" Type="http://schemas.openxmlformats.org/officeDocument/2006/relationships/image" Target="../media/image65.png"/><Relationship Id="rId16" Type="http://schemas.openxmlformats.org/officeDocument/2006/relationships/image" Target="../media/image67.png"/><Relationship Id="rId5" Type="http://schemas.openxmlformats.org/officeDocument/2006/relationships/image" Target="../media/image60.png"/><Relationship Id="rId6" Type="http://schemas.openxmlformats.org/officeDocument/2006/relationships/image" Target="../media/image55.png"/><Relationship Id="rId7" Type="http://schemas.openxmlformats.org/officeDocument/2006/relationships/image" Target="../media/image56.png"/><Relationship Id="rId8" Type="http://schemas.openxmlformats.org/officeDocument/2006/relationships/image" Target="../media/image7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4.jp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jpg"/><Relationship Id="rId4" Type="http://schemas.openxmlformats.org/officeDocument/2006/relationships/image" Target="../media/image69.jpg"/><Relationship Id="rId5" Type="http://schemas.openxmlformats.org/officeDocument/2006/relationships/hyperlink" Target="https://pencilboxsolutions.org/videos/creating-safe-spaces/" TargetMode="External"/><Relationship Id="rId6" Type="http://schemas.openxmlformats.org/officeDocument/2006/relationships/hyperlink" Target="https://pencilboxsolutions.org/videos/creating-safe-space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4.jpg"/><Relationship Id="rId4" Type="http://schemas.openxmlformats.org/officeDocument/2006/relationships/image" Target="../media/image68.jpg"/><Relationship Id="rId5" Type="http://schemas.openxmlformats.org/officeDocument/2006/relationships/image" Target="../media/image71.jpg"/><Relationship Id="rId6" Type="http://schemas.openxmlformats.org/officeDocument/2006/relationships/image" Target="../media/image7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4.jpg"/><Relationship Id="rId4" Type="http://schemas.openxmlformats.org/officeDocument/2006/relationships/image" Target="../media/image7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4.jpg"/><Relationship Id="rId4" Type="http://schemas.openxmlformats.org/officeDocument/2006/relationships/image" Target="../media/image79.jpg"/><Relationship Id="rId5" Type="http://schemas.openxmlformats.org/officeDocument/2006/relationships/hyperlink" Target="https://pencilboxsolutions.org/videos/pbs-pause-breathe-smile/"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4.jpg"/><Relationship Id="rId4" Type="http://schemas.openxmlformats.org/officeDocument/2006/relationships/image" Target="../media/image76.jpg"/><Relationship Id="rId5" Type="http://schemas.openxmlformats.org/officeDocument/2006/relationships/image" Target="../media/image75.jpg"/><Relationship Id="rId6" Type="http://schemas.openxmlformats.org/officeDocument/2006/relationships/image" Target="../media/image7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4.jpg"/><Relationship Id="rId4" Type="http://schemas.openxmlformats.org/officeDocument/2006/relationships/image" Target="../media/image64.png"/><Relationship Id="rId5" Type="http://schemas.openxmlformats.org/officeDocument/2006/relationships/image" Target="../media/image77.png"/><Relationship Id="rId6" Type="http://schemas.openxmlformats.org/officeDocument/2006/relationships/image" Target="../media/image8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png"/><Relationship Id="rId4" Type="http://schemas.openxmlformats.org/officeDocument/2006/relationships/image" Target="../media/image8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83" name="Shape 83"/>
        <p:cNvGrpSpPr/>
        <p:nvPr/>
      </p:nvGrpSpPr>
      <p:grpSpPr>
        <a:xfrm>
          <a:off x="0" y="0"/>
          <a:ext cx="0" cy="0"/>
          <a:chOff x="0" y="0"/>
          <a:chExt cx="0" cy="0"/>
        </a:xfrm>
      </p:grpSpPr>
      <p:sp>
        <p:nvSpPr>
          <p:cNvPr id="84" name="Google Shape;84;p13"/>
          <p:cNvSpPr/>
          <p:nvPr/>
        </p:nvSpPr>
        <p:spPr>
          <a:xfrm>
            <a:off x="2503452" y="-176494"/>
            <a:ext cx="13281095" cy="18261506"/>
          </a:xfrm>
          <a:custGeom>
            <a:rect b="b" l="l" r="r" t="t"/>
            <a:pathLst>
              <a:path extrusionOk="0" h="18261506" w="13281095">
                <a:moveTo>
                  <a:pt x="0" y="0"/>
                </a:moveTo>
                <a:lnTo>
                  <a:pt x="13281096" y="0"/>
                </a:lnTo>
                <a:lnTo>
                  <a:pt x="13281096" y="18261506"/>
                </a:lnTo>
                <a:lnTo>
                  <a:pt x="0" y="18261506"/>
                </a:lnTo>
                <a:lnTo>
                  <a:pt x="0" y="0"/>
                </a:lnTo>
                <a:close/>
              </a:path>
            </a:pathLst>
          </a:custGeom>
          <a:blipFill rotWithShape="1">
            <a:blip r:embed="rId3">
              <a:alphaModFix/>
            </a:blip>
            <a:stretch>
              <a:fillRect b="0" l="0" r="0" t="0"/>
            </a:stretch>
          </a:blipFill>
          <a:ln>
            <a:noFill/>
          </a:ln>
        </p:spPr>
      </p:sp>
      <p:grpSp>
        <p:nvGrpSpPr>
          <p:cNvPr id="85" name="Google Shape;85;p13"/>
          <p:cNvGrpSpPr/>
          <p:nvPr/>
        </p:nvGrpSpPr>
        <p:grpSpPr>
          <a:xfrm>
            <a:off x="6323375" y="5151300"/>
            <a:ext cx="6052261" cy="1169495"/>
            <a:chOff x="0" y="0"/>
            <a:chExt cx="8069681" cy="1559327"/>
          </a:xfrm>
        </p:grpSpPr>
        <p:grpSp>
          <p:nvGrpSpPr>
            <p:cNvPr id="86" name="Google Shape;86;p13"/>
            <p:cNvGrpSpPr/>
            <p:nvPr/>
          </p:nvGrpSpPr>
          <p:grpSpPr>
            <a:xfrm rot="-102414">
              <a:off x="17886" y="119359"/>
              <a:ext cx="8033909" cy="1320610"/>
              <a:chOff x="0" y="0"/>
              <a:chExt cx="11797642" cy="1939290"/>
            </a:xfrm>
          </p:grpSpPr>
          <p:sp>
            <p:nvSpPr>
              <p:cNvPr id="87" name="Google Shape;87;p13"/>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13"/>
            <p:cNvSpPr txBox="1"/>
            <p:nvPr/>
          </p:nvSpPr>
          <p:spPr>
            <a:xfrm rot="-102356">
              <a:off x="268791" y="461002"/>
              <a:ext cx="7537841" cy="82236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4007" u="none" cap="none" strike="noStrike">
                  <a:solidFill>
                    <a:srgbClr val="FFFFFF"/>
                  </a:solidFill>
                  <a:latin typeface="Poppins"/>
                  <a:ea typeface="Poppins"/>
                  <a:cs typeface="Poppins"/>
                  <a:sym typeface="Poppins"/>
                </a:rPr>
                <a:t>Week Three</a:t>
              </a:r>
              <a:endParaRPr>
                <a:latin typeface="Poppins"/>
                <a:ea typeface="Poppins"/>
                <a:cs typeface="Poppins"/>
                <a:sym typeface="Poppins"/>
              </a:endParaRPr>
            </a:p>
          </p:txBody>
        </p:sp>
      </p:grpSp>
      <p:grpSp>
        <p:nvGrpSpPr>
          <p:cNvPr id="90" name="Google Shape;90;p13"/>
          <p:cNvGrpSpPr/>
          <p:nvPr/>
        </p:nvGrpSpPr>
        <p:grpSpPr>
          <a:xfrm rot="649593">
            <a:off x="11961283" y="1569474"/>
            <a:ext cx="3085994" cy="3072255"/>
            <a:chOff x="-33258" y="-75"/>
            <a:chExt cx="14906544" cy="14840178"/>
          </a:xfrm>
        </p:grpSpPr>
        <p:sp>
          <p:nvSpPr>
            <p:cNvPr id="91" name="Google Shape;91;p13"/>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4">
                <a:alphaModFix/>
              </a:blip>
              <a:stretch>
                <a:fillRect b="0" l="-8249" r="-824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 name="Google Shape;94;p13"/>
          <p:cNvSpPr/>
          <p:nvPr/>
        </p:nvSpPr>
        <p:spPr>
          <a:xfrm>
            <a:off x="10982390" y="5336425"/>
            <a:ext cx="3602071" cy="5321979"/>
          </a:xfrm>
          <a:custGeom>
            <a:rect b="b" l="l" r="r" t="t"/>
            <a:pathLst>
              <a:path extrusionOk="0" h="5321979" w="3602071">
                <a:moveTo>
                  <a:pt x="0" y="0"/>
                </a:moveTo>
                <a:lnTo>
                  <a:pt x="3602071" y="0"/>
                </a:lnTo>
                <a:lnTo>
                  <a:pt x="3602071" y="5321979"/>
                </a:lnTo>
                <a:lnTo>
                  <a:pt x="0" y="5321979"/>
                </a:lnTo>
                <a:lnTo>
                  <a:pt x="0" y="0"/>
                </a:lnTo>
                <a:close/>
              </a:path>
            </a:pathLst>
          </a:custGeom>
          <a:blipFill rotWithShape="1">
            <a:blip r:embed="rId5">
              <a:alphaModFix/>
            </a:blip>
            <a:stretch>
              <a:fillRect b="0" l="0" r="0" t="0"/>
            </a:stretch>
          </a:blipFill>
          <a:ln>
            <a:noFill/>
          </a:ln>
        </p:spPr>
      </p:sp>
      <p:sp>
        <p:nvSpPr>
          <p:cNvPr id="95" name="Google Shape;95;p13"/>
          <p:cNvSpPr txBox="1"/>
          <p:nvPr/>
        </p:nvSpPr>
        <p:spPr>
          <a:xfrm>
            <a:off x="6248250" y="3122853"/>
            <a:ext cx="6202500" cy="1573500"/>
          </a:xfrm>
          <a:prstGeom prst="rect">
            <a:avLst/>
          </a:prstGeom>
          <a:noFill/>
          <a:ln>
            <a:noFill/>
          </a:ln>
        </p:spPr>
        <p:txBody>
          <a:bodyPr anchorCtr="0" anchor="t" bIns="0" lIns="0" spcFirstLastPara="1" rIns="0" wrap="square" tIns="0">
            <a:spAutoFit/>
          </a:bodyPr>
          <a:lstStyle/>
          <a:p>
            <a:pPr indent="0" lvl="0" marL="0" marR="0" rtl="0" algn="ctr">
              <a:lnSpc>
                <a:spcPct val="112979"/>
              </a:lnSpc>
              <a:spcBef>
                <a:spcPts val="0"/>
              </a:spcBef>
              <a:spcAft>
                <a:spcPts val="0"/>
              </a:spcAft>
              <a:buNone/>
            </a:pPr>
            <a:r>
              <a:rPr i="0" lang="en-US" sz="4800" u="none" cap="none" strike="noStrike">
                <a:solidFill>
                  <a:srgbClr val="000000"/>
                </a:solidFill>
                <a:latin typeface="Poppins"/>
                <a:ea typeface="Poppins"/>
                <a:cs typeface="Poppins"/>
                <a:sym typeface="Poppins"/>
              </a:rPr>
              <a:t>Morning Meeting Guide</a:t>
            </a:r>
            <a:endParaRPr>
              <a:latin typeface="Poppins"/>
              <a:ea typeface="Poppins"/>
              <a:cs typeface="Poppins"/>
              <a:sym typeface="Poppins"/>
            </a:endParaRPr>
          </a:p>
        </p:txBody>
      </p:sp>
      <p:sp>
        <p:nvSpPr>
          <p:cNvPr id="96" name="Google Shape;96;p13"/>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100" name="Shape 100"/>
        <p:cNvGrpSpPr/>
        <p:nvPr/>
      </p:nvGrpSpPr>
      <p:grpSpPr>
        <a:xfrm>
          <a:off x="0" y="0"/>
          <a:ext cx="0" cy="0"/>
          <a:chOff x="0" y="0"/>
          <a:chExt cx="0" cy="0"/>
        </a:xfrm>
      </p:grpSpPr>
      <p:sp>
        <p:nvSpPr>
          <p:cNvPr id="101" name="Google Shape;101;p14"/>
          <p:cNvSpPr/>
          <p:nvPr/>
        </p:nvSpPr>
        <p:spPr>
          <a:xfrm>
            <a:off x="1326702" y="0"/>
            <a:ext cx="15932598" cy="10287000"/>
          </a:xfrm>
          <a:custGeom>
            <a:rect b="b" l="l" r="r" t="t"/>
            <a:pathLst>
              <a:path extrusionOk="0" h="10287000" w="15932598">
                <a:moveTo>
                  <a:pt x="0" y="0"/>
                </a:moveTo>
                <a:lnTo>
                  <a:pt x="15932598" y="0"/>
                </a:lnTo>
                <a:lnTo>
                  <a:pt x="15932598" y="10287000"/>
                </a:lnTo>
                <a:lnTo>
                  <a:pt x="0" y="10287000"/>
                </a:lnTo>
                <a:lnTo>
                  <a:pt x="0" y="0"/>
                </a:lnTo>
                <a:close/>
              </a:path>
            </a:pathLst>
          </a:custGeom>
          <a:blipFill rotWithShape="1">
            <a:blip r:embed="rId3">
              <a:alphaModFix/>
            </a:blip>
            <a:stretch>
              <a:fillRect b="0" l="-3804" r="-3804" t="0"/>
            </a:stretch>
          </a:blipFill>
          <a:ln>
            <a:noFill/>
          </a:ln>
        </p:spPr>
      </p:sp>
      <p:sp>
        <p:nvSpPr>
          <p:cNvPr id="102" name="Google Shape;102;p14"/>
          <p:cNvSpPr txBox="1"/>
          <p:nvPr/>
        </p:nvSpPr>
        <p:spPr>
          <a:xfrm>
            <a:off x="1963100" y="1723075"/>
            <a:ext cx="14768700" cy="7820700"/>
          </a:xfrm>
          <a:prstGeom prst="rect">
            <a:avLst/>
          </a:prstGeom>
          <a:noFill/>
          <a:ln>
            <a:noFill/>
          </a:ln>
        </p:spPr>
        <p:txBody>
          <a:bodyPr anchorCtr="0" anchor="t" bIns="0" lIns="0" spcFirstLastPara="1" rIns="0" wrap="square" tIns="0">
            <a:spAutoFit/>
          </a:bodyPr>
          <a:lstStyle/>
          <a:p>
            <a:pPr indent="0" lvl="0" marL="0" marR="0" rtl="0" algn="l">
              <a:lnSpc>
                <a:spcPct val="160015"/>
              </a:lnSpc>
              <a:spcBef>
                <a:spcPts val="0"/>
              </a:spcBef>
              <a:spcAft>
                <a:spcPts val="0"/>
              </a:spcAft>
              <a:buNone/>
            </a:pPr>
            <a:r>
              <a:rPr i="0" lang="en-US" sz="3299" u="none" cap="none" strike="noStrike">
                <a:solidFill>
                  <a:srgbClr val="000000"/>
                </a:solidFill>
                <a:latin typeface="Poppins"/>
                <a:ea typeface="Poppins"/>
                <a:cs typeface="Poppins"/>
                <a:sym typeface="Poppins"/>
              </a:rPr>
              <a:t>Hey Friend,</a:t>
            </a:r>
            <a:endParaRPr sz="900">
              <a:latin typeface="Poppins"/>
              <a:ea typeface="Poppins"/>
              <a:cs typeface="Poppins"/>
              <a:sym typeface="Poppins"/>
            </a:endParaRPr>
          </a:p>
          <a:p>
            <a:pPr indent="0" lvl="0" marL="0" marR="0" rtl="0" algn="l">
              <a:lnSpc>
                <a:spcPct val="160015"/>
              </a:lnSpc>
              <a:spcBef>
                <a:spcPts val="0"/>
              </a:spcBef>
              <a:spcAft>
                <a:spcPts val="0"/>
              </a:spcAft>
              <a:buNone/>
            </a:pPr>
            <a:r>
              <a:rPr i="0" lang="en-US" sz="3299" u="none" cap="none" strike="noStrike">
                <a:solidFill>
                  <a:srgbClr val="000000"/>
                </a:solidFill>
                <a:latin typeface="Poppins"/>
                <a:ea typeface="Poppins"/>
                <a:cs typeface="Poppins"/>
                <a:sym typeface="Poppins"/>
              </a:rPr>
              <a:t> You’ve laid the foundation, and now it’s time to equip your students with tools that help them notice and navigate big emotions. This week is all about self-regulation and helping students understand their inner signals, match the size of their reaction to the size of the problem, and discover ways to reset through movement, mindfulness, and safe spaces. These small steps build lifelong skills. You're not just teaching, you’re helping kids feel safe inside themselves. What a gift you are.</a:t>
            </a:r>
            <a:endParaRPr sz="900">
              <a:latin typeface="Poppins"/>
              <a:ea typeface="Poppins"/>
              <a:cs typeface="Poppins"/>
              <a:sym typeface="Poppins"/>
            </a:endParaRPr>
          </a:p>
          <a:p>
            <a:pPr indent="0" lvl="0" marL="0" marR="0" rtl="0" algn="r">
              <a:lnSpc>
                <a:spcPct val="160015"/>
              </a:lnSpc>
              <a:spcBef>
                <a:spcPts val="0"/>
              </a:spcBef>
              <a:spcAft>
                <a:spcPts val="0"/>
              </a:spcAft>
              <a:buNone/>
            </a:pPr>
            <a:r>
              <a:rPr i="0" lang="en-US" sz="3299" u="none" cap="none" strike="noStrike">
                <a:solidFill>
                  <a:srgbClr val="000000"/>
                </a:solidFill>
                <a:latin typeface="Poppins"/>
                <a:ea typeface="Poppins"/>
                <a:cs typeface="Poppins"/>
                <a:sym typeface="Poppins"/>
              </a:rPr>
              <a:t>Greta and the Pencil Box Team</a:t>
            </a:r>
            <a:endParaRPr sz="900">
              <a:latin typeface="Poppins"/>
              <a:ea typeface="Poppins"/>
              <a:cs typeface="Poppins"/>
              <a:sym typeface="Poppins"/>
            </a:endParaRPr>
          </a:p>
        </p:txBody>
      </p:sp>
      <p:sp>
        <p:nvSpPr>
          <p:cNvPr id="103" name="Google Shape;103;p14"/>
          <p:cNvSpPr/>
          <p:nvPr/>
        </p:nvSpPr>
        <p:spPr>
          <a:xfrm>
            <a:off x="9709833" y="8577598"/>
            <a:ext cx="875106" cy="667268"/>
          </a:xfrm>
          <a:custGeom>
            <a:rect b="b" l="l" r="r" t="t"/>
            <a:pathLst>
              <a:path extrusionOk="0" h="667268" w="875106">
                <a:moveTo>
                  <a:pt x="0" y="0"/>
                </a:moveTo>
                <a:lnTo>
                  <a:pt x="875105" y="0"/>
                </a:lnTo>
                <a:lnTo>
                  <a:pt x="875105" y="667268"/>
                </a:lnTo>
                <a:lnTo>
                  <a:pt x="0" y="667268"/>
                </a:lnTo>
                <a:lnTo>
                  <a:pt x="0" y="0"/>
                </a:lnTo>
                <a:close/>
              </a:path>
            </a:pathLst>
          </a:custGeom>
          <a:blipFill rotWithShape="1">
            <a:blip r:embed="rId4">
              <a:alphaModFix/>
            </a:blip>
            <a:stretch>
              <a:fillRect b="0" l="0" r="0" t="0"/>
            </a:stretch>
          </a:blipFill>
          <a:ln>
            <a:noFill/>
          </a:ln>
        </p:spPr>
      </p:sp>
      <p:sp>
        <p:nvSpPr>
          <p:cNvPr id="104" name="Google Shape;104;p14"/>
          <p:cNvSpPr/>
          <p:nvPr/>
        </p:nvSpPr>
        <p:spPr>
          <a:xfrm rot="461579">
            <a:off x="14982535" y="408428"/>
            <a:ext cx="2927994" cy="2583955"/>
          </a:xfrm>
          <a:custGeom>
            <a:rect b="b" l="l" r="r" t="t"/>
            <a:pathLst>
              <a:path extrusionOk="0" h="2583955" w="2927994">
                <a:moveTo>
                  <a:pt x="0" y="0"/>
                </a:moveTo>
                <a:lnTo>
                  <a:pt x="2927994" y="0"/>
                </a:lnTo>
                <a:lnTo>
                  <a:pt x="2927994" y="2583955"/>
                </a:lnTo>
                <a:lnTo>
                  <a:pt x="0" y="2583955"/>
                </a:lnTo>
                <a:lnTo>
                  <a:pt x="0" y="0"/>
                </a:lnTo>
                <a:close/>
              </a:path>
            </a:pathLst>
          </a:custGeom>
          <a:blipFill rotWithShape="1">
            <a:blip r:embed="rId5">
              <a:alphaModFix/>
            </a:blip>
            <a:stretch>
              <a:fillRect b="0" l="0" r="0" t="0"/>
            </a:stretch>
          </a:blipFill>
          <a:ln>
            <a:noFill/>
          </a:ln>
        </p:spPr>
      </p:sp>
      <p:sp>
        <p:nvSpPr>
          <p:cNvPr id="105" name="Google Shape;105;p14"/>
          <p:cNvSpPr txBox="1"/>
          <p:nvPr/>
        </p:nvSpPr>
        <p:spPr>
          <a:xfrm>
            <a:off x="4371879" y="338378"/>
            <a:ext cx="9219699" cy="81338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Morning Meetings</a:t>
            </a:r>
            <a:endParaRPr/>
          </a:p>
        </p:txBody>
      </p:sp>
      <p:sp>
        <p:nvSpPr>
          <p:cNvPr id="106" name="Google Shape;106;p14"/>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110" name="Shape 110"/>
        <p:cNvGrpSpPr/>
        <p:nvPr/>
      </p:nvGrpSpPr>
      <p:grpSpPr>
        <a:xfrm>
          <a:off x="0" y="0"/>
          <a:ext cx="0" cy="0"/>
          <a:chOff x="0" y="0"/>
          <a:chExt cx="0" cy="0"/>
        </a:xfrm>
      </p:grpSpPr>
      <p:sp>
        <p:nvSpPr>
          <p:cNvPr id="111" name="Google Shape;111;p15"/>
          <p:cNvSpPr/>
          <p:nvPr/>
        </p:nvSpPr>
        <p:spPr>
          <a:xfrm rot="136138">
            <a:off x="1455565" y="-171073"/>
            <a:ext cx="15657678" cy="11100787"/>
          </a:xfrm>
          <a:custGeom>
            <a:rect b="b" l="l" r="r" t="t"/>
            <a:pathLst>
              <a:path extrusionOk="0" h="11100787" w="15657678">
                <a:moveTo>
                  <a:pt x="0" y="0"/>
                </a:moveTo>
                <a:lnTo>
                  <a:pt x="15657678" y="0"/>
                </a:lnTo>
                <a:lnTo>
                  <a:pt x="15657678" y="11100787"/>
                </a:lnTo>
                <a:lnTo>
                  <a:pt x="0" y="11100787"/>
                </a:lnTo>
                <a:lnTo>
                  <a:pt x="0" y="0"/>
                </a:lnTo>
                <a:close/>
              </a:path>
            </a:pathLst>
          </a:custGeom>
          <a:blipFill rotWithShape="1">
            <a:blip r:embed="rId3">
              <a:alphaModFix/>
            </a:blip>
            <a:stretch>
              <a:fillRect b="0" l="-9079" r="-9079" t="0"/>
            </a:stretch>
          </a:blipFill>
          <a:ln>
            <a:noFill/>
          </a:ln>
        </p:spPr>
      </p:sp>
      <p:sp>
        <p:nvSpPr>
          <p:cNvPr id="112" name="Google Shape;112;p15"/>
          <p:cNvSpPr txBox="1"/>
          <p:nvPr/>
        </p:nvSpPr>
        <p:spPr>
          <a:xfrm rot="123572">
            <a:off x="5242776" y="872143"/>
            <a:ext cx="7604812" cy="2784903"/>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i="0" lang="en-US" sz="7538" u="none" cap="none" strike="noStrike">
                <a:solidFill>
                  <a:srgbClr val="000000"/>
                </a:solidFill>
                <a:latin typeface="Poppins"/>
                <a:ea typeface="Poppins"/>
                <a:cs typeface="Poppins"/>
                <a:sym typeface="Poppins"/>
              </a:rPr>
              <a:t>Week 3 Overview</a:t>
            </a:r>
            <a:endParaRPr>
              <a:latin typeface="Poppins"/>
              <a:ea typeface="Poppins"/>
              <a:cs typeface="Poppins"/>
              <a:sym typeface="Poppins"/>
            </a:endParaRPr>
          </a:p>
        </p:txBody>
      </p:sp>
      <p:grpSp>
        <p:nvGrpSpPr>
          <p:cNvPr id="113" name="Google Shape;113;p15"/>
          <p:cNvGrpSpPr/>
          <p:nvPr/>
        </p:nvGrpSpPr>
        <p:grpSpPr>
          <a:xfrm>
            <a:off x="-55012" y="2477150"/>
            <a:ext cx="4212484" cy="5788773"/>
            <a:chOff x="1" y="1"/>
            <a:chExt cx="5616646" cy="7718364"/>
          </a:xfrm>
        </p:grpSpPr>
        <p:grpSp>
          <p:nvGrpSpPr>
            <p:cNvPr id="114" name="Google Shape;114;p15"/>
            <p:cNvGrpSpPr/>
            <p:nvPr/>
          </p:nvGrpSpPr>
          <p:grpSpPr>
            <a:xfrm rot="-394457">
              <a:off x="315147" y="266406"/>
              <a:ext cx="4986354" cy="5791539"/>
              <a:chOff x="0" y="0"/>
              <a:chExt cx="5466080" cy="6348730"/>
            </a:xfrm>
          </p:grpSpPr>
          <p:sp>
            <p:nvSpPr>
              <p:cNvPr id="115" name="Google Shape;115;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16" name="Google Shape;116;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0" l="-37858" r="-37858"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17" name="Google Shape;117;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18" name="Google Shape;118;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grpSp>
        <p:sp>
          <p:nvSpPr>
            <p:cNvPr id="119" name="Google Shape;119;p15"/>
            <p:cNvSpPr txBox="1"/>
            <p:nvPr/>
          </p:nvSpPr>
          <p:spPr>
            <a:xfrm rot="-391897">
              <a:off x="1462966" y="5027772"/>
              <a:ext cx="3262375" cy="649208"/>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i="0" lang="en-US" sz="3163" u="none" cap="none" strike="noStrike">
                  <a:solidFill>
                    <a:srgbClr val="000000"/>
                  </a:solidFill>
                  <a:latin typeface="Poppins"/>
                  <a:ea typeface="Poppins"/>
                  <a:cs typeface="Poppins"/>
                  <a:sym typeface="Poppins"/>
                </a:rPr>
                <a:t>Day 1</a:t>
              </a:r>
              <a:endParaRPr>
                <a:latin typeface="Poppins"/>
                <a:ea typeface="Poppins"/>
                <a:cs typeface="Poppins"/>
                <a:sym typeface="Poppins"/>
              </a:endParaRPr>
            </a:p>
          </p:txBody>
        </p:sp>
        <p:sp>
          <p:nvSpPr>
            <p:cNvPr id="120" name="Google Shape;120;p15"/>
            <p:cNvSpPr txBox="1"/>
            <p:nvPr/>
          </p:nvSpPr>
          <p:spPr>
            <a:xfrm rot="-391901">
              <a:off x="322162" y="6160306"/>
              <a:ext cx="4639011" cy="129841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3163" u="sng" cap="none" strike="noStrike">
                  <a:solidFill>
                    <a:schemeClr val="hlink"/>
                  </a:solidFill>
                  <a:latin typeface="Poppins"/>
                  <a:ea typeface="Poppins"/>
                  <a:cs typeface="Poppins"/>
                  <a:sym typeface="Poppins"/>
                  <a:hlinkClick r:id="rId5"/>
                </a:rPr>
                <a:t>What is Self-Regulation?</a:t>
              </a:r>
              <a:endParaRPr>
                <a:latin typeface="Poppins"/>
                <a:ea typeface="Poppins"/>
                <a:cs typeface="Poppins"/>
                <a:sym typeface="Poppins"/>
              </a:endParaRPr>
            </a:p>
          </p:txBody>
        </p:sp>
      </p:grpSp>
      <p:grpSp>
        <p:nvGrpSpPr>
          <p:cNvPr id="121" name="Google Shape;121;p15"/>
          <p:cNvGrpSpPr/>
          <p:nvPr/>
        </p:nvGrpSpPr>
        <p:grpSpPr>
          <a:xfrm>
            <a:off x="3478124" y="2885855"/>
            <a:ext cx="4083213" cy="5557476"/>
            <a:chOff x="464595" y="0"/>
            <a:chExt cx="5444284" cy="7409967"/>
          </a:xfrm>
        </p:grpSpPr>
        <p:grpSp>
          <p:nvGrpSpPr>
            <p:cNvPr id="122" name="Google Shape;122;p15"/>
            <p:cNvGrpSpPr/>
            <p:nvPr/>
          </p:nvGrpSpPr>
          <p:grpSpPr>
            <a:xfrm rot="120449">
              <a:off x="564503" y="85558"/>
              <a:ext cx="4986354" cy="5791539"/>
              <a:chOff x="0" y="0"/>
              <a:chExt cx="5466080" cy="6348730"/>
            </a:xfrm>
          </p:grpSpPr>
          <p:sp>
            <p:nvSpPr>
              <p:cNvPr id="123" name="Google Shape;123;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24" name="Google Shape;124;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10314" l="-88726"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25" name="Google Shape;125;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26" name="Google Shape;126;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grpSp>
        <p:sp>
          <p:nvSpPr>
            <p:cNvPr id="127" name="Google Shape;127;p15"/>
            <p:cNvSpPr txBox="1"/>
            <p:nvPr/>
          </p:nvSpPr>
          <p:spPr>
            <a:xfrm rot="122995">
              <a:off x="1347454" y="4824226"/>
              <a:ext cx="3262488" cy="649011"/>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i="0" lang="en-US" sz="3163" u="none" cap="none" strike="noStrike">
                  <a:solidFill>
                    <a:srgbClr val="000000"/>
                  </a:solidFill>
                  <a:latin typeface="Poppins"/>
                  <a:ea typeface="Poppins"/>
                  <a:cs typeface="Poppins"/>
                  <a:sym typeface="Poppins"/>
                </a:rPr>
                <a:t>Day 2</a:t>
              </a:r>
              <a:endParaRPr>
                <a:latin typeface="Poppins"/>
                <a:ea typeface="Poppins"/>
                <a:cs typeface="Poppins"/>
                <a:sym typeface="Poppins"/>
              </a:endParaRPr>
            </a:p>
          </p:txBody>
        </p:sp>
        <p:sp>
          <p:nvSpPr>
            <p:cNvPr id="128" name="Google Shape;128;p15"/>
            <p:cNvSpPr txBox="1"/>
            <p:nvPr/>
          </p:nvSpPr>
          <p:spPr>
            <a:xfrm rot="67630">
              <a:off x="483305" y="6123297"/>
              <a:ext cx="5413948" cy="1233539"/>
            </a:xfrm>
            <a:prstGeom prst="rect">
              <a:avLst/>
            </a:prstGeom>
            <a:noFill/>
            <a:ln>
              <a:noFill/>
            </a:ln>
          </p:spPr>
          <p:txBody>
            <a:bodyPr anchorCtr="0" anchor="t" bIns="0" lIns="0" spcFirstLastPara="1" rIns="0" wrap="square" tIns="0">
              <a:spAutoFit/>
            </a:bodyPr>
            <a:lstStyle/>
            <a:p>
              <a:pPr indent="0" lvl="0" marL="0" marR="0" rtl="0" algn="ctr">
                <a:lnSpc>
                  <a:spcPct val="95004"/>
                </a:lnSpc>
                <a:spcBef>
                  <a:spcPts val="0"/>
                </a:spcBef>
                <a:spcAft>
                  <a:spcPts val="0"/>
                </a:spcAft>
                <a:buNone/>
              </a:pPr>
              <a:r>
                <a:rPr i="0" lang="en-US" sz="3163" u="sng" cap="none" strike="noStrike">
                  <a:solidFill>
                    <a:schemeClr val="hlink"/>
                  </a:solidFill>
                  <a:latin typeface="Poppins"/>
                  <a:ea typeface="Poppins"/>
                  <a:cs typeface="Poppins"/>
                  <a:sym typeface="Poppins"/>
                  <a:hlinkClick r:id="rId7"/>
                </a:rPr>
                <a:t>Size of the Problem</a:t>
              </a:r>
              <a:endParaRPr>
                <a:latin typeface="Poppins"/>
                <a:ea typeface="Poppins"/>
                <a:cs typeface="Poppins"/>
                <a:sym typeface="Poppins"/>
              </a:endParaRPr>
            </a:p>
            <a:p>
              <a:pPr indent="0" lvl="0" marL="0" marR="0" rtl="0" algn="ctr">
                <a:lnSpc>
                  <a:spcPct val="95004"/>
                </a:lnSpc>
                <a:spcBef>
                  <a:spcPts val="0"/>
                </a:spcBef>
                <a:spcAft>
                  <a:spcPts val="0"/>
                </a:spcAft>
                <a:buNone/>
              </a:pPr>
              <a:r>
                <a:rPr i="0" lang="en-US" sz="3163" u="sng" cap="none" strike="noStrike">
                  <a:solidFill>
                    <a:schemeClr val="hlink"/>
                  </a:solidFill>
                  <a:latin typeface="Poppins"/>
                  <a:ea typeface="Poppins"/>
                  <a:cs typeface="Poppins"/>
                  <a:sym typeface="Poppins"/>
                  <a:hlinkClick r:id="rId8"/>
                </a:rPr>
                <a:t>Size of the Reaction</a:t>
              </a:r>
              <a:endParaRPr>
                <a:latin typeface="Poppins"/>
                <a:ea typeface="Poppins"/>
                <a:cs typeface="Poppins"/>
                <a:sym typeface="Poppins"/>
              </a:endParaRPr>
            </a:p>
          </p:txBody>
        </p:sp>
      </p:grpSp>
      <p:grpSp>
        <p:nvGrpSpPr>
          <p:cNvPr id="129" name="Google Shape;129;p15"/>
          <p:cNvGrpSpPr/>
          <p:nvPr/>
        </p:nvGrpSpPr>
        <p:grpSpPr>
          <a:xfrm rot="-240051">
            <a:off x="7125993" y="2476920"/>
            <a:ext cx="3899584" cy="6002528"/>
            <a:chOff x="0" y="0"/>
            <a:chExt cx="5199445" cy="8003371"/>
          </a:xfrm>
        </p:grpSpPr>
        <p:grpSp>
          <p:nvGrpSpPr>
            <p:cNvPr id="130" name="Google Shape;130;p15"/>
            <p:cNvGrpSpPr/>
            <p:nvPr/>
          </p:nvGrpSpPr>
          <p:grpSpPr>
            <a:xfrm rot="-128587">
              <a:off x="106545" y="91208"/>
              <a:ext cx="4986354" cy="5791539"/>
              <a:chOff x="0" y="0"/>
              <a:chExt cx="5466080" cy="6348730"/>
            </a:xfrm>
          </p:grpSpPr>
          <p:sp>
            <p:nvSpPr>
              <p:cNvPr id="131" name="Google Shape;131;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32" name="Google Shape;132;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9">
                  <a:alphaModFix/>
                </a:blip>
                <a:stretch>
                  <a:fillRect b="0" l="-22044" r="-2204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33" name="Google Shape;133;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34" name="Google Shape;134;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grpSp>
        <p:sp>
          <p:nvSpPr>
            <p:cNvPr id="135" name="Google Shape;135;p15"/>
            <p:cNvSpPr txBox="1"/>
            <p:nvPr/>
          </p:nvSpPr>
          <p:spPr>
            <a:xfrm rot="-125838">
              <a:off x="1188650" y="4869335"/>
              <a:ext cx="3262586" cy="649033"/>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i="0" lang="en-US" sz="3163" u="none" cap="none" strike="noStrike">
                  <a:solidFill>
                    <a:srgbClr val="000000"/>
                  </a:solidFill>
                  <a:latin typeface="Poppins"/>
                  <a:ea typeface="Poppins"/>
                  <a:cs typeface="Poppins"/>
                  <a:sym typeface="Poppins"/>
                </a:rPr>
                <a:t>Day 3</a:t>
              </a:r>
              <a:endParaRPr>
                <a:latin typeface="Poppins"/>
                <a:ea typeface="Poppins"/>
                <a:cs typeface="Poppins"/>
                <a:sym typeface="Poppins"/>
              </a:endParaRPr>
            </a:p>
          </p:txBody>
        </p:sp>
        <p:sp>
          <p:nvSpPr>
            <p:cNvPr id="136" name="Google Shape;136;p15"/>
            <p:cNvSpPr txBox="1"/>
            <p:nvPr/>
          </p:nvSpPr>
          <p:spPr>
            <a:xfrm rot="-171729">
              <a:off x="1219289" y="6189844"/>
              <a:ext cx="3262370" cy="1733155"/>
            </a:xfrm>
            <a:prstGeom prst="rect">
              <a:avLst/>
            </a:prstGeom>
            <a:noFill/>
            <a:ln>
              <a:noFill/>
            </a:ln>
          </p:spPr>
          <p:txBody>
            <a:bodyPr anchorCtr="0" anchor="t" bIns="0" lIns="0" spcFirstLastPara="1" rIns="0" wrap="square" tIns="0">
              <a:spAutoFit/>
            </a:bodyPr>
            <a:lstStyle/>
            <a:p>
              <a:pPr indent="0" lvl="0" marL="0" marR="0" rtl="0" algn="ctr">
                <a:lnSpc>
                  <a:spcPct val="88997"/>
                </a:lnSpc>
                <a:spcBef>
                  <a:spcPts val="0"/>
                </a:spcBef>
                <a:spcAft>
                  <a:spcPts val="0"/>
                </a:spcAft>
                <a:buNone/>
              </a:pPr>
              <a:r>
                <a:rPr i="0" lang="en-US" sz="3163" u="sng" cap="none" strike="noStrike">
                  <a:solidFill>
                    <a:schemeClr val="hlink"/>
                  </a:solidFill>
                  <a:latin typeface="Poppins"/>
                  <a:ea typeface="Poppins"/>
                  <a:cs typeface="Poppins"/>
                  <a:sym typeface="Poppins"/>
                  <a:hlinkClick r:id="rId10"/>
                </a:rPr>
                <a:t>Brain Breaks and</a:t>
              </a:r>
              <a:endParaRPr>
                <a:latin typeface="Poppins"/>
                <a:ea typeface="Poppins"/>
                <a:cs typeface="Poppins"/>
                <a:sym typeface="Poppins"/>
              </a:endParaRPr>
            </a:p>
            <a:p>
              <a:pPr indent="0" lvl="0" marL="0" marR="0" rtl="0" algn="ctr">
                <a:lnSpc>
                  <a:spcPct val="88997"/>
                </a:lnSpc>
                <a:spcBef>
                  <a:spcPts val="0"/>
                </a:spcBef>
                <a:spcAft>
                  <a:spcPts val="0"/>
                </a:spcAft>
                <a:buNone/>
              </a:pPr>
              <a:r>
                <a:rPr i="0" lang="en-US" sz="3163" u="sng" cap="none" strike="noStrike">
                  <a:solidFill>
                    <a:schemeClr val="hlink"/>
                  </a:solidFill>
                  <a:latin typeface="Poppins"/>
                  <a:ea typeface="Poppins"/>
                  <a:cs typeface="Poppins"/>
                  <a:sym typeface="Poppins"/>
                  <a:hlinkClick r:id="rId11"/>
                </a:rPr>
                <a:t>Movement</a:t>
              </a:r>
              <a:endParaRPr>
                <a:latin typeface="Poppins"/>
                <a:ea typeface="Poppins"/>
                <a:cs typeface="Poppins"/>
                <a:sym typeface="Poppins"/>
              </a:endParaRPr>
            </a:p>
          </p:txBody>
        </p:sp>
      </p:grpSp>
      <p:grpSp>
        <p:nvGrpSpPr>
          <p:cNvPr id="137" name="Google Shape;137;p15"/>
          <p:cNvGrpSpPr/>
          <p:nvPr/>
        </p:nvGrpSpPr>
        <p:grpSpPr>
          <a:xfrm>
            <a:off x="10915842" y="2685696"/>
            <a:ext cx="3947709" cy="5562993"/>
            <a:chOff x="58" y="1"/>
            <a:chExt cx="5263611" cy="7417324"/>
          </a:xfrm>
        </p:grpSpPr>
        <p:grpSp>
          <p:nvGrpSpPr>
            <p:cNvPr id="138" name="Google Shape;138;p15"/>
            <p:cNvGrpSpPr/>
            <p:nvPr/>
          </p:nvGrpSpPr>
          <p:grpSpPr>
            <a:xfrm rot="168183">
              <a:off x="138686" y="118460"/>
              <a:ext cx="4986354" cy="5791539"/>
              <a:chOff x="0" y="0"/>
              <a:chExt cx="5466080" cy="6348730"/>
            </a:xfrm>
          </p:grpSpPr>
          <p:sp>
            <p:nvSpPr>
              <p:cNvPr id="139" name="Google Shape;139;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40" name="Google Shape;140;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2">
                  <a:alphaModFix/>
                </a:blip>
                <a:stretch>
                  <a:fillRect b="0" l="-42953" r="-915"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41" name="Google Shape;141;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42" name="Google Shape;142;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grpSp>
        <p:sp>
          <p:nvSpPr>
            <p:cNvPr id="143" name="Google Shape;143;p15"/>
            <p:cNvSpPr txBox="1"/>
            <p:nvPr/>
          </p:nvSpPr>
          <p:spPr>
            <a:xfrm rot="170774">
              <a:off x="430846" y="4893348"/>
              <a:ext cx="4138505" cy="649094"/>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i="0" lang="en-US" sz="3163" u="none" cap="none" strike="noStrike">
                  <a:solidFill>
                    <a:srgbClr val="000000"/>
                  </a:solidFill>
                  <a:latin typeface="Poppins"/>
                  <a:ea typeface="Poppins"/>
                  <a:cs typeface="Poppins"/>
                  <a:sym typeface="Poppins"/>
                </a:rPr>
                <a:t>Day 4</a:t>
              </a:r>
              <a:endParaRPr>
                <a:latin typeface="Poppins"/>
                <a:ea typeface="Poppins"/>
                <a:cs typeface="Poppins"/>
                <a:sym typeface="Poppins"/>
              </a:endParaRPr>
            </a:p>
          </p:txBody>
        </p:sp>
        <p:sp>
          <p:nvSpPr>
            <p:cNvPr id="144" name="Google Shape;144;p15"/>
            <p:cNvSpPr txBox="1"/>
            <p:nvPr/>
          </p:nvSpPr>
          <p:spPr>
            <a:xfrm rot="155895">
              <a:off x="853903" y="6045808"/>
              <a:ext cx="3262554" cy="1298232"/>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3163" u="none" cap="none" strike="noStrike">
                  <a:solidFill>
                    <a:srgbClr val="000000"/>
                  </a:solidFill>
                  <a:latin typeface="Poppins"/>
                  <a:ea typeface="Poppins"/>
                  <a:cs typeface="Poppins"/>
                  <a:sym typeface="Poppins"/>
                </a:rPr>
                <a:t>Calm Safe</a:t>
              </a:r>
              <a:endParaRPr>
                <a:latin typeface="Poppins"/>
                <a:ea typeface="Poppins"/>
                <a:cs typeface="Poppins"/>
                <a:sym typeface="Poppins"/>
              </a:endParaRPr>
            </a:p>
            <a:p>
              <a:pPr indent="0" lvl="0" marL="0" marR="0" rtl="0" algn="ctr">
                <a:lnSpc>
                  <a:spcPct val="100000"/>
                </a:lnSpc>
                <a:spcBef>
                  <a:spcPts val="0"/>
                </a:spcBef>
                <a:spcAft>
                  <a:spcPts val="0"/>
                </a:spcAft>
                <a:buNone/>
              </a:pPr>
              <a:r>
                <a:rPr i="0" lang="en-US" sz="3163" u="none" cap="none" strike="noStrike">
                  <a:solidFill>
                    <a:srgbClr val="000000"/>
                  </a:solidFill>
                  <a:latin typeface="Poppins"/>
                  <a:ea typeface="Poppins"/>
                  <a:cs typeface="Poppins"/>
                  <a:sym typeface="Poppins"/>
                </a:rPr>
                <a:t>Spaces</a:t>
              </a:r>
              <a:endParaRPr>
                <a:latin typeface="Poppins"/>
                <a:ea typeface="Poppins"/>
                <a:cs typeface="Poppins"/>
                <a:sym typeface="Poppins"/>
              </a:endParaRPr>
            </a:p>
          </p:txBody>
        </p:sp>
      </p:grpSp>
      <p:grpSp>
        <p:nvGrpSpPr>
          <p:cNvPr id="145" name="Google Shape;145;p15"/>
          <p:cNvGrpSpPr/>
          <p:nvPr/>
        </p:nvGrpSpPr>
        <p:grpSpPr>
          <a:xfrm>
            <a:off x="14340291" y="2408929"/>
            <a:ext cx="3947709" cy="6635697"/>
            <a:chOff x="58" y="1"/>
            <a:chExt cx="5263611" cy="8847596"/>
          </a:xfrm>
        </p:grpSpPr>
        <p:grpSp>
          <p:nvGrpSpPr>
            <p:cNvPr id="146" name="Google Shape;146;p15"/>
            <p:cNvGrpSpPr/>
            <p:nvPr/>
          </p:nvGrpSpPr>
          <p:grpSpPr>
            <a:xfrm rot="168183">
              <a:off x="138686" y="118460"/>
              <a:ext cx="4986354" cy="5791539"/>
              <a:chOff x="0" y="0"/>
              <a:chExt cx="5466080" cy="6348730"/>
            </a:xfrm>
          </p:grpSpPr>
          <p:sp>
            <p:nvSpPr>
              <p:cNvPr id="147" name="Google Shape;147;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48" name="Google Shape;148;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3">
                  <a:alphaModFix/>
                </a:blip>
                <a:stretch>
                  <a:fillRect b="-28277" l="0" r="0" t="-10106"/>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49" name="Google Shape;149;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sp>
            <p:nvSpPr>
              <p:cNvPr id="150" name="Google Shape;150;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oppins"/>
                  <a:ea typeface="Poppins"/>
                  <a:cs typeface="Poppins"/>
                  <a:sym typeface="Poppins"/>
                </a:endParaRPr>
              </a:p>
            </p:txBody>
          </p:sp>
        </p:grpSp>
        <p:sp>
          <p:nvSpPr>
            <p:cNvPr id="151" name="Google Shape;151;p15"/>
            <p:cNvSpPr txBox="1"/>
            <p:nvPr/>
          </p:nvSpPr>
          <p:spPr>
            <a:xfrm rot="170774">
              <a:off x="430846" y="4893348"/>
              <a:ext cx="4138505" cy="649094"/>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i="0" lang="en-US" sz="3163" u="none" cap="none" strike="noStrike">
                  <a:solidFill>
                    <a:srgbClr val="000000"/>
                  </a:solidFill>
                  <a:latin typeface="Poppins"/>
                  <a:ea typeface="Poppins"/>
                  <a:cs typeface="Poppins"/>
                  <a:sym typeface="Poppins"/>
                </a:rPr>
                <a:t>Day 5</a:t>
              </a:r>
              <a:endParaRPr>
                <a:latin typeface="Poppins"/>
                <a:ea typeface="Poppins"/>
                <a:cs typeface="Poppins"/>
                <a:sym typeface="Poppins"/>
              </a:endParaRPr>
            </a:p>
          </p:txBody>
        </p:sp>
        <p:sp>
          <p:nvSpPr>
            <p:cNvPr id="152" name="Google Shape;152;p15"/>
            <p:cNvSpPr txBox="1"/>
            <p:nvPr/>
          </p:nvSpPr>
          <p:spPr>
            <a:xfrm rot="173939">
              <a:off x="815528" y="6274403"/>
              <a:ext cx="3262475" cy="2492287"/>
            </a:xfrm>
            <a:prstGeom prst="rect">
              <a:avLst/>
            </a:prstGeom>
            <a:noFill/>
            <a:ln>
              <a:noFill/>
            </a:ln>
          </p:spPr>
          <p:txBody>
            <a:bodyPr anchorCtr="0" anchor="t" bIns="0" lIns="0" spcFirstLastPara="1" rIns="0" wrap="square" tIns="0">
              <a:spAutoFit/>
            </a:bodyPr>
            <a:lstStyle/>
            <a:p>
              <a:pPr indent="0" lvl="0" marL="0" marR="0" rtl="0" algn="ctr">
                <a:lnSpc>
                  <a:spcPct val="95984"/>
                </a:lnSpc>
                <a:spcBef>
                  <a:spcPts val="0"/>
                </a:spcBef>
                <a:spcAft>
                  <a:spcPts val="0"/>
                </a:spcAft>
                <a:buNone/>
              </a:pPr>
              <a:r>
                <a:rPr i="0" lang="en-US" sz="3163" u="none" cap="none" strike="noStrike">
                  <a:solidFill>
                    <a:srgbClr val="000000"/>
                  </a:solidFill>
                  <a:latin typeface="Poppins"/>
                  <a:ea typeface="Poppins"/>
                  <a:cs typeface="Poppins"/>
                  <a:sym typeface="Poppins"/>
                </a:rPr>
                <a:t>PBS</a:t>
              </a:r>
              <a:endParaRPr>
                <a:latin typeface="Poppins"/>
                <a:ea typeface="Poppins"/>
                <a:cs typeface="Poppins"/>
                <a:sym typeface="Poppins"/>
              </a:endParaRPr>
            </a:p>
            <a:p>
              <a:pPr indent="0" lvl="0" marL="0" marR="0" rtl="0" algn="ctr">
                <a:lnSpc>
                  <a:spcPct val="95984"/>
                </a:lnSpc>
                <a:spcBef>
                  <a:spcPts val="0"/>
                </a:spcBef>
                <a:spcAft>
                  <a:spcPts val="0"/>
                </a:spcAft>
                <a:buNone/>
              </a:pPr>
              <a:r>
                <a:rPr i="0" lang="en-US" sz="3163" u="none" cap="none" strike="noStrike">
                  <a:solidFill>
                    <a:srgbClr val="000000"/>
                  </a:solidFill>
                  <a:latin typeface="Poppins"/>
                  <a:ea typeface="Poppins"/>
                  <a:cs typeface="Poppins"/>
                  <a:sym typeface="Poppins"/>
                </a:rPr>
                <a:t>Pause, Breathe, Smile</a:t>
              </a:r>
              <a:endParaRPr>
                <a:latin typeface="Poppins"/>
                <a:ea typeface="Poppins"/>
                <a:cs typeface="Poppins"/>
                <a:sym typeface="Poppins"/>
              </a:endParaRPr>
            </a:p>
          </p:txBody>
        </p:sp>
      </p:grpSp>
      <p:sp>
        <p:nvSpPr>
          <p:cNvPr id="153" name="Google Shape;153;p15"/>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157" name="Shape 157"/>
        <p:cNvGrpSpPr/>
        <p:nvPr/>
      </p:nvGrpSpPr>
      <p:grpSpPr>
        <a:xfrm>
          <a:off x="0" y="0"/>
          <a:ext cx="0" cy="0"/>
          <a:chOff x="0" y="0"/>
          <a:chExt cx="0" cy="0"/>
        </a:xfrm>
      </p:grpSpPr>
      <p:sp>
        <p:nvSpPr>
          <p:cNvPr id="158" name="Google Shape;158;p16"/>
          <p:cNvSpPr/>
          <p:nvPr/>
        </p:nvSpPr>
        <p:spPr>
          <a:xfrm rot="-105469">
            <a:off x="1586033" y="-300966"/>
            <a:ext cx="14830321" cy="10619632"/>
          </a:xfrm>
          <a:custGeom>
            <a:rect b="b" l="l" r="r" t="t"/>
            <a:pathLst>
              <a:path extrusionOk="0" h="10619632" w="14830321">
                <a:moveTo>
                  <a:pt x="0" y="0"/>
                </a:moveTo>
                <a:lnTo>
                  <a:pt x="14830321" y="0"/>
                </a:lnTo>
                <a:lnTo>
                  <a:pt x="14830321" y="10619632"/>
                </a:lnTo>
                <a:lnTo>
                  <a:pt x="0" y="10619632"/>
                </a:lnTo>
                <a:lnTo>
                  <a:pt x="0" y="0"/>
                </a:lnTo>
                <a:close/>
              </a:path>
            </a:pathLst>
          </a:custGeom>
          <a:blipFill rotWithShape="1">
            <a:blip r:embed="rId3">
              <a:alphaModFix/>
            </a:blip>
            <a:stretch>
              <a:fillRect b="0" l="-9672" r="-9672" t="0"/>
            </a:stretch>
          </a:blipFill>
          <a:ln>
            <a:noFill/>
          </a:ln>
        </p:spPr>
      </p:sp>
      <p:sp>
        <p:nvSpPr>
          <p:cNvPr id="159" name="Google Shape;159;p16"/>
          <p:cNvSpPr/>
          <p:nvPr/>
        </p:nvSpPr>
        <p:spPr>
          <a:xfrm>
            <a:off x="13152983" y="4802536"/>
            <a:ext cx="4106317" cy="5484464"/>
          </a:xfrm>
          <a:custGeom>
            <a:rect b="b" l="l" r="r" t="t"/>
            <a:pathLst>
              <a:path extrusionOk="0" h="5484464" w="4106317">
                <a:moveTo>
                  <a:pt x="0" y="0"/>
                </a:moveTo>
                <a:lnTo>
                  <a:pt x="4106317" y="0"/>
                </a:lnTo>
                <a:lnTo>
                  <a:pt x="4106317" y="5484464"/>
                </a:lnTo>
                <a:lnTo>
                  <a:pt x="0" y="5484464"/>
                </a:lnTo>
                <a:lnTo>
                  <a:pt x="0" y="0"/>
                </a:lnTo>
                <a:close/>
              </a:path>
            </a:pathLst>
          </a:custGeom>
          <a:blipFill rotWithShape="1">
            <a:blip r:embed="rId4">
              <a:alphaModFix/>
            </a:blip>
            <a:stretch>
              <a:fillRect b="0" l="0" r="0" t="0"/>
            </a:stretch>
          </a:blipFill>
          <a:ln>
            <a:noFill/>
          </a:ln>
        </p:spPr>
      </p:sp>
      <p:sp>
        <p:nvSpPr>
          <p:cNvPr id="160" name="Google Shape;160;p16"/>
          <p:cNvSpPr txBox="1"/>
          <p:nvPr/>
        </p:nvSpPr>
        <p:spPr>
          <a:xfrm rot="-114638">
            <a:off x="2516516" y="2192142"/>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One</a:t>
            </a:r>
            <a:endParaRPr/>
          </a:p>
        </p:txBody>
      </p:sp>
      <p:grpSp>
        <p:nvGrpSpPr>
          <p:cNvPr id="161" name="Google Shape;161;p16"/>
          <p:cNvGrpSpPr/>
          <p:nvPr/>
        </p:nvGrpSpPr>
        <p:grpSpPr>
          <a:xfrm>
            <a:off x="4217286" y="606265"/>
            <a:ext cx="8305362" cy="1604868"/>
            <a:chOff x="0" y="0"/>
            <a:chExt cx="11073817" cy="2139824"/>
          </a:xfrm>
        </p:grpSpPr>
        <p:grpSp>
          <p:nvGrpSpPr>
            <p:cNvPr id="162" name="Google Shape;162;p16"/>
            <p:cNvGrpSpPr/>
            <p:nvPr/>
          </p:nvGrpSpPr>
          <p:grpSpPr>
            <a:xfrm rot="-102414">
              <a:off x="24544" y="163793"/>
              <a:ext cx="11024728" cy="1812239"/>
              <a:chOff x="0" y="0"/>
              <a:chExt cx="11797642" cy="1939290"/>
            </a:xfrm>
          </p:grpSpPr>
          <p:sp>
            <p:nvSpPr>
              <p:cNvPr id="163" name="Google Shape;163;p16"/>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6"/>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5" name="Google Shape;165;p16"/>
            <p:cNvSpPr txBox="1"/>
            <p:nvPr/>
          </p:nvSpPr>
          <p:spPr>
            <a:xfrm rot="-102414">
              <a:off x="366700" y="536064"/>
              <a:ext cx="10343820" cy="118194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FFFFFF"/>
                  </a:solidFill>
                  <a:latin typeface="Arial"/>
                  <a:ea typeface="Arial"/>
                  <a:cs typeface="Arial"/>
                  <a:sym typeface="Arial"/>
                </a:rPr>
                <a:t>Week Three</a:t>
              </a:r>
              <a:endParaRPr/>
            </a:p>
          </p:txBody>
        </p:sp>
      </p:grpSp>
      <p:sp>
        <p:nvSpPr>
          <p:cNvPr id="166" name="Google Shape;166;p16"/>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170" name="Shape 170"/>
        <p:cNvGrpSpPr/>
        <p:nvPr/>
      </p:nvGrpSpPr>
      <p:grpSpPr>
        <a:xfrm>
          <a:off x="0" y="0"/>
          <a:ext cx="0" cy="0"/>
          <a:chOff x="0" y="0"/>
          <a:chExt cx="0" cy="0"/>
        </a:xfrm>
      </p:grpSpPr>
      <p:sp>
        <p:nvSpPr>
          <p:cNvPr id="171" name="Google Shape;171;p17"/>
          <p:cNvSpPr/>
          <p:nvPr/>
        </p:nvSpPr>
        <p:spPr>
          <a:xfrm>
            <a:off x="2761063" y="0"/>
            <a:ext cx="12765875" cy="10536494"/>
          </a:xfrm>
          <a:custGeom>
            <a:rect b="b" l="l" r="r" t="t"/>
            <a:pathLst>
              <a:path extrusionOk="0" h="10536494" w="12765875">
                <a:moveTo>
                  <a:pt x="0" y="0"/>
                </a:moveTo>
                <a:lnTo>
                  <a:pt x="12765874" y="0"/>
                </a:lnTo>
                <a:lnTo>
                  <a:pt x="12765874" y="10536494"/>
                </a:lnTo>
                <a:lnTo>
                  <a:pt x="0" y="10536494"/>
                </a:lnTo>
                <a:lnTo>
                  <a:pt x="0" y="0"/>
                </a:lnTo>
                <a:close/>
              </a:path>
            </a:pathLst>
          </a:custGeom>
          <a:blipFill rotWithShape="1">
            <a:blip r:embed="rId3">
              <a:alphaModFix/>
            </a:blip>
            <a:stretch>
              <a:fillRect b="0" l="-18780" r="-18780" t="0"/>
            </a:stretch>
          </a:blipFill>
          <a:ln>
            <a:noFill/>
          </a:ln>
        </p:spPr>
      </p:sp>
      <p:sp>
        <p:nvSpPr>
          <p:cNvPr id="172" name="Google Shape;172;p17"/>
          <p:cNvSpPr txBox="1"/>
          <p:nvPr/>
        </p:nvSpPr>
        <p:spPr>
          <a:xfrm>
            <a:off x="3335073" y="2110075"/>
            <a:ext cx="11937000" cy="67335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Hey, team!</a:t>
            </a:r>
            <a:endParaRPr>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 Have you ever felt like your feelings were about to explode like a balloon? That’s called a big feeling and today, we’re going to learn how to notice those feelings before they pop! This is called self-regulation, and it’s like being a feelings detective. When we catch those feelings early, we can use tools, like breathing, stretching, or talking to help ourselves stay cool and calm. Let’s learn how to be in charge of our feelings instead of letting our feelings be in charge of us!</a:t>
            </a:r>
            <a:endParaRPr>
              <a:latin typeface="Patrick Hand"/>
              <a:ea typeface="Patrick Hand"/>
              <a:cs typeface="Patrick Hand"/>
              <a:sym typeface="Patrick Hand"/>
            </a:endParaRPr>
          </a:p>
        </p:txBody>
      </p:sp>
      <p:sp>
        <p:nvSpPr>
          <p:cNvPr id="173" name="Google Shape;173;p17"/>
          <p:cNvSpPr/>
          <p:nvPr/>
        </p:nvSpPr>
        <p:spPr>
          <a:xfrm>
            <a:off x="13826025" y="8277159"/>
            <a:ext cx="2182466" cy="1645034"/>
          </a:xfrm>
          <a:custGeom>
            <a:rect b="b" l="l" r="r" t="t"/>
            <a:pathLst>
              <a:path extrusionOk="0" h="1645034" w="2182466">
                <a:moveTo>
                  <a:pt x="0" y="0"/>
                </a:moveTo>
                <a:lnTo>
                  <a:pt x="2182466" y="0"/>
                </a:lnTo>
                <a:lnTo>
                  <a:pt x="2182466" y="1645034"/>
                </a:lnTo>
                <a:lnTo>
                  <a:pt x="0" y="1645034"/>
                </a:lnTo>
                <a:lnTo>
                  <a:pt x="0" y="0"/>
                </a:lnTo>
                <a:close/>
              </a:path>
            </a:pathLst>
          </a:custGeom>
          <a:blipFill rotWithShape="1">
            <a:blip r:embed="rId4">
              <a:alphaModFix/>
            </a:blip>
            <a:stretch>
              <a:fillRect b="0" l="0" r="0" t="0"/>
            </a:stretch>
          </a:blipFill>
          <a:ln>
            <a:noFill/>
          </a:ln>
        </p:spPr>
      </p:sp>
      <p:sp>
        <p:nvSpPr>
          <p:cNvPr id="174" name="Google Shape;174;p17"/>
          <p:cNvSpPr/>
          <p:nvPr/>
        </p:nvSpPr>
        <p:spPr>
          <a:xfrm>
            <a:off x="656753" y="3688733"/>
            <a:ext cx="2295271" cy="2151817"/>
          </a:xfrm>
          <a:custGeom>
            <a:rect b="b" l="l" r="r" t="t"/>
            <a:pathLst>
              <a:path extrusionOk="0" h="2151817" w="2295271">
                <a:moveTo>
                  <a:pt x="0" y="0"/>
                </a:moveTo>
                <a:lnTo>
                  <a:pt x="2295272" y="0"/>
                </a:lnTo>
                <a:lnTo>
                  <a:pt x="2295272" y="2151817"/>
                </a:lnTo>
                <a:lnTo>
                  <a:pt x="0" y="2151817"/>
                </a:lnTo>
                <a:lnTo>
                  <a:pt x="0" y="0"/>
                </a:lnTo>
                <a:close/>
              </a:path>
            </a:pathLst>
          </a:custGeom>
          <a:blipFill rotWithShape="1">
            <a:blip r:embed="rId5">
              <a:alphaModFix/>
            </a:blip>
            <a:stretch>
              <a:fillRect b="0" l="0" r="0" t="0"/>
            </a:stretch>
          </a:blipFill>
          <a:ln>
            <a:noFill/>
          </a:ln>
        </p:spPr>
      </p:sp>
      <p:sp>
        <p:nvSpPr>
          <p:cNvPr id="175" name="Google Shape;175;p17"/>
          <p:cNvSpPr/>
          <p:nvPr/>
        </p:nvSpPr>
        <p:spPr>
          <a:xfrm>
            <a:off x="15526937" y="2953201"/>
            <a:ext cx="2529061" cy="1811440"/>
          </a:xfrm>
          <a:custGeom>
            <a:rect b="b" l="l" r="r" t="t"/>
            <a:pathLst>
              <a:path extrusionOk="0" h="1811440" w="2529061">
                <a:moveTo>
                  <a:pt x="0" y="0"/>
                </a:moveTo>
                <a:lnTo>
                  <a:pt x="2529062" y="0"/>
                </a:lnTo>
                <a:lnTo>
                  <a:pt x="2529062" y="1811440"/>
                </a:lnTo>
                <a:lnTo>
                  <a:pt x="0" y="1811440"/>
                </a:lnTo>
                <a:lnTo>
                  <a:pt x="0" y="0"/>
                </a:lnTo>
                <a:close/>
              </a:path>
            </a:pathLst>
          </a:custGeom>
          <a:blipFill rotWithShape="1">
            <a:blip r:embed="rId6">
              <a:alphaModFix/>
            </a:blip>
            <a:stretch>
              <a:fillRect b="0" l="0" r="0" t="0"/>
            </a:stretch>
          </a:blipFill>
          <a:ln>
            <a:noFill/>
          </a:ln>
        </p:spPr>
      </p:sp>
      <p:sp>
        <p:nvSpPr>
          <p:cNvPr id="176" name="Google Shape;176;p17"/>
          <p:cNvSpPr/>
          <p:nvPr/>
        </p:nvSpPr>
        <p:spPr>
          <a:xfrm>
            <a:off x="1028700" y="7291128"/>
            <a:ext cx="2051558" cy="1972060"/>
          </a:xfrm>
          <a:custGeom>
            <a:rect b="b" l="l" r="r" t="t"/>
            <a:pathLst>
              <a:path extrusionOk="0" h="1972060" w="2051558">
                <a:moveTo>
                  <a:pt x="0" y="0"/>
                </a:moveTo>
                <a:lnTo>
                  <a:pt x="2051558" y="0"/>
                </a:lnTo>
                <a:lnTo>
                  <a:pt x="2051558" y="1972061"/>
                </a:lnTo>
                <a:lnTo>
                  <a:pt x="0" y="1972061"/>
                </a:lnTo>
                <a:lnTo>
                  <a:pt x="0" y="0"/>
                </a:lnTo>
                <a:close/>
              </a:path>
            </a:pathLst>
          </a:custGeom>
          <a:blipFill rotWithShape="1">
            <a:blip r:embed="rId7">
              <a:alphaModFix/>
            </a:blip>
            <a:stretch>
              <a:fillRect b="0" l="0" r="0" t="0"/>
            </a:stretch>
          </a:blipFill>
          <a:ln>
            <a:noFill/>
          </a:ln>
        </p:spPr>
      </p:sp>
      <p:sp>
        <p:nvSpPr>
          <p:cNvPr id="177" name="Google Shape;177;p17"/>
          <p:cNvSpPr/>
          <p:nvPr/>
        </p:nvSpPr>
        <p:spPr>
          <a:xfrm>
            <a:off x="16275352" y="6420957"/>
            <a:ext cx="1414462" cy="2382253"/>
          </a:xfrm>
          <a:custGeom>
            <a:rect b="b" l="l" r="r" t="t"/>
            <a:pathLst>
              <a:path extrusionOk="0" h="2382253" w="1414462">
                <a:moveTo>
                  <a:pt x="0" y="0"/>
                </a:moveTo>
                <a:lnTo>
                  <a:pt x="1414462" y="0"/>
                </a:lnTo>
                <a:lnTo>
                  <a:pt x="1414462" y="2382253"/>
                </a:lnTo>
                <a:lnTo>
                  <a:pt x="0" y="2382253"/>
                </a:lnTo>
                <a:lnTo>
                  <a:pt x="0" y="0"/>
                </a:lnTo>
                <a:close/>
              </a:path>
            </a:pathLst>
          </a:custGeom>
          <a:blipFill rotWithShape="1">
            <a:blip r:embed="rId8">
              <a:alphaModFix/>
            </a:blip>
            <a:stretch>
              <a:fillRect b="0" l="0" r="0" t="0"/>
            </a:stretch>
          </a:blipFill>
          <a:ln>
            <a:noFill/>
          </a:ln>
        </p:spPr>
      </p:sp>
      <p:sp>
        <p:nvSpPr>
          <p:cNvPr id="178" name="Google Shape;178;p17"/>
          <p:cNvSpPr/>
          <p:nvPr/>
        </p:nvSpPr>
        <p:spPr>
          <a:xfrm>
            <a:off x="13254435" y="1173496"/>
            <a:ext cx="2615902" cy="2018604"/>
          </a:xfrm>
          <a:custGeom>
            <a:rect b="b" l="l" r="r" t="t"/>
            <a:pathLst>
              <a:path extrusionOk="0" h="2018604" w="2615902">
                <a:moveTo>
                  <a:pt x="0" y="0"/>
                </a:moveTo>
                <a:lnTo>
                  <a:pt x="2615902" y="0"/>
                </a:lnTo>
                <a:lnTo>
                  <a:pt x="2615902" y="2018604"/>
                </a:lnTo>
                <a:lnTo>
                  <a:pt x="0" y="2018604"/>
                </a:lnTo>
                <a:lnTo>
                  <a:pt x="0" y="0"/>
                </a:lnTo>
                <a:close/>
              </a:path>
            </a:pathLst>
          </a:custGeom>
          <a:blipFill rotWithShape="1">
            <a:blip r:embed="rId9">
              <a:alphaModFix/>
            </a:blip>
            <a:stretch>
              <a:fillRect b="0" l="0" r="0" t="0"/>
            </a:stretch>
          </a:blipFill>
          <a:ln>
            <a:noFill/>
          </a:ln>
        </p:spPr>
      </p:sp>
      <p:sp>
        <p:nvSpPr>
          <p:cNvPr id="179" name="Google Shape;179;p17"/>
          <p:cNvSpPr txBox="1"/>
          <p:nvPr/>
        </p:nvSpPr>
        <p:spPr>
          <a:xfrm>
            <a:off x="6042678" y="1049671"/>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One</a:t>
            </a:r>
            <a:endParaRPr/>
          </a:p>
        </p:txBody>
      </p:sp>
      <p:sp>
        <p:nvSpPr>
          <p:cNvPr id="180" name="Google Shape;180;p17"/>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184" name="Shape 184"/>
        <p:cNvGrpSpPr/>
        <p:nvPr/>
      </p:nvGrpSpPr>
      <p:grpSpPr>
        <a:xfrm>
          <a:off x="0" y="0"/>
          <a:ext cx="0" cy="0"/>
          <a:chOff x="0" y="0"/>
          <a:chExt cx="0" cy="0"/>
        </a:xfrm>
      </p:grpSpPr>
      <p:sp>
        <p:nvSpPr>
          <p:cNvPr id="185" name="Google Shape;185;p18"/>
          <p:cNvSpPr/>
          <p:nvPr/>
        </p:nvSpPr>
        <p:spPr>
          <a:xfrm rot="-130386">
            <a:off x="2066147" y="-625414"/>
            <a:ext cx="13785451" cy="11345095"/>
          </a:xfrm>
          <a:custGeom>
            <a:rect b="b" l="l" r="r" t="t"/>
            <a:pathLst>
              <a:path extrusionOk="0" h="11345095" w="13785451">
                <a:moveTo>
                  <a:pt x="0" y="0"/>
                </a:moveTo>
                <a:lnTo>
                  <a:pt x="13785450" y="0"/>
                </a:lnTo>
                <a:lnTo>
                  <a:pt x="13785450" y="11345095"/>
                </a:lnTo>
                <a:lnTo>
                  <a:pt x="0" y="11345095"/>
                </a:lnTo>
                <a:lnTo>
                  <a:pt x="0" y="0"/>
                </a:lnTo>
                <a:close/>
              </a:path>
            </a:pathLst>
          </a:custGeom>
          <a:blipFill rotWithShape="1">
            <a:blip r:embed="rId3">
              <a:alphaModFix/>
            </a:blip>
            <a:stretch>
              <a:fillRect b="0" l="-18581" r="-18581" t="0"/>
            </a:stretch>
          </a:blipFill>
          <a:ln>
            <a:noFill/>
          </a:ln>
        </p:spPr>
      </p:sp>
      <p:sp>
        <p:nvSpPr>
          <p:cNvPr id="186" name="Google Shape;186;p18">
            <a:hlinkClick r:id="rId4"/>
          </p:cNvPr>
          <p:cNvSpPr/>
          <p:nvPr/>
        </p:nvSpPr>
        <p:spPr>
          <a:xfrm rot="-129372">
            <a:off x="3952329" y="3289689"/>
            <a:ext cx="10013086" cy="5470470"/>
          </a:xfrm>
          <a:custGeom>
            <a:rect b="b" l="l" r="r" t="t"/>
            <a:pathLst>
              <a:path extrusionOk="0" h="5470470" w="10013086">
                <a:moveTo>
                  <a:pt x="0" y="0"/>
                </a:moveTo>
                <a:lnTo>
                  <a:pt x="10013086" y="0"/>
                </a:lnTo>
                <a:lnTo>
                  <a:pt x="10013086" y="5470469"/>
                </a:lnTo>
                <a:lnTo>
                  <a:pt x="0" y="5470469"/>
                </a:lnTo>
                <a:lnTo>
                  <a:pt x="0" y="0"/>
                </a:lnTo>
                <a:close/>
              </a:path>
            </a:pathLst>
          </a:custGeom>
          <a:blipFill rotWithShape="1">
            <a:blip r:embed="rId5">
              <a:alphaModFix/>
            </a:blip>
            <a:stretch>
              <a:fillRect b="0" l="0" r="0" t="0"/>
            </a:stretch>
          </a:blipFill>
          <a:ln cap="sq" cmpd="sng" w="38100">
            <a:solidFill>
              <a:srgbClr val="000000"/>
            </a:solidFill>
            <a:prstDash val="solid"/>
            <a:miter lim="8000"/>
            <a:headEnd len="sm" w="sm" type="none"/>
            <a:tailEnd len="sm" w="sm" type="none"/>
          </a:ln>
        </p:spPr>
      </p:sp>
      <p:sp>
        <p:nvSpPr>
          <p:cNvPr id="187" name="Google Shape;187;p18"/>
          <p:cNvSpPr txBox="1"/>
          <p:nvPr/>
        </p:nvSpPr>
        <p:spPr>
          <a:xfrm rot="-149925">
            <a:off x="4852741" y="1288310"/>
            <a:ext cx="7142591" cy="1723945"/>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5600" u="sng" cap="none" strike="noStrike">
                <a:solidFill>
                  <a:schemeClr val="hlink"/>
                </a:solidFill>
                <a:latin typeface="Poppins"/>
                <a:ea typeface="Poppins"/>
                <a:cs typeface="Poppins"/>
                <a:sym typeface="Poppins"/>
                <a:hlinkClick r:id="rId6"/>
              </a:rPr>
              <a:t>What is Self-Regulation?</a:t>
            </a:r>
            <a:endParaRPr>
              <a:latin typeface="Poppins"/>
              <a:ea typeface="Poppins"/>
              <a:cs typeface="Poppins"/>
              <a:sym typeface="Poppins"/>
            </a:endParaRPr>
          </a:p>
        </p:txBody>
      </p:sp>
      <p:sp>
        <p:nvSpPr>
          <p:cNvPr id="188" name="Google Shape;188;p18"/>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C5DB"/>
        </a:solidFill>
      </p:bgPr>
    </p:bg>
    <p:spTree>
      <p:nvGrpSpPr>
        <p:cNvPr id="192" name="Shape 192"/>
        <p:cNvGrpSpPr/>
        <p:nvPr/>
      </p:nvGrpSpPr>
      <p:grpSpPr>
        <a:xfrm>
          <a:off x="0" y="0"/>
          <a:ext cx="0" cy="0"/>
          <a:chOff x="0" y="0"/>
          <a:chExt cx="0" cy="0"/>
        </a:xfrm>
      </p:grpSpPr>
      <p:sp>
        <p:nvSpPr>
          <p:cNvPr id="193" name="Google Shape;193;p19"/>
          <p:cNvSpPr/>
          <p:nvPr/>
        </p:nvSpPr>
        <p:spPr>
          <a:xfrm rot="-105469">
            <a:off x="1151323" y="-441745"/>
            <a:ext cx="16144783" cy="11131092"/>
          </a:xfrm>
          <a:custGeom>
            <a:rect b="b" l="l" r="r" t="t"/>
            <a:pathLst>
              <a:path extrusionOk="0" h="11131092" w="16144783">
                <a:moveTo>
                  <a:pt x="0" y="0"/>
                </a:moveTo>
                <a:lnTo>
                  <a:pt x="16144782" y="0"/>
                </a:lnTo>
                <a:lnTo>
                  <a:pt x="16144782" y="11131092"/>
                </a:lnTo>
                <a:lnTo>
                  <a:pt x="0" y="11131092"/>
                </a:lnTo>
                <a:lnTo>
                  <a:pt x="0" y="0"/>
                </a:lnTo>
                <a:close/>
              </a:path>
            </a:pathLst>
          </a:custGeom>
          <a:blipFill rotWithShape="1">
            <a:blip r:embed="rId3">
              <a:alphaModFix/>
            </a:blip>
            <a:stretch>
              <a:fillRect b="0" l="-7454" r="-7454" t="0"/>
            </a:stretch>
          </a:blipFill>
          <a:ln>
            <a:noFill/>
          </a:ln>
        </p:spPr>
      </p:sp>
      <p:sp>
        <p:nvSpPr>
          <p:cNvPr id="194" name="Google Shape;194;p19"/>
          <p:cNvSpPr txBox="1"/>
          <p:nvPr/>
        </p:nvSpPr>
        <p:spPr>
          <a:xfrm rot="-132588">
            <a:off x="1651528" y="1117818"/>
            <a:ext cx="5851468" cy="880869"/>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Mirror, Mirror</a:t>
            </a:r>
            <a:endParaRPr/>
          </a:p>
        </p:txBody>
      </p:sp>
      <p:sp>
        <p:nvSpPr>
          <p:cNvPr id="195" name="Google Shape;195;p19"/>
          <p:cNvSpPr txBox="1"/>
          <p:nvPr/>
        </p:nvSpPr>
        <p:spPr>
          <a:xfrm rot="-114394">
            <a:off x="2049962" y="2736024"/>
            <a:ext cx="14409477" cy="732076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2900" u="none" cap="none" strike="noStrike">
                <a:solidFill>
                  <a:srgbClr val="000000"/>
                </a:solidFill>
                <a:latin typeface="Poppins"/>
                <a:ea typeface="Poppins"/>
                <a:cs typeface="Poppins"/>
                <a:sym typeface="Poppins"/>
              </a:rPr>
              <a:t>You can vary this as you like, but start with the teacher as the leader. The goal is to be able to have the class “mirror” you. The game is done in silence and students try to do the opposite, if you raise your left arm, they raise their right, etc. Keep layering a variety of movements and motions. If someone talks or doesn’t follow along they are out. The new leader is selected from the last few remaining. </a:t>
            </a:r>
            <a:endParaRPr sz="700">
              <a:latin typeface="Poppins"/>
              <a:ea typeface="Poppins"/>
              <a:cs typeface="Poppins"/>
              <a:sym typeface="Poppins"/>
            </a:endParaRPr>
          </a:p>
          <a:p>
            <a:pPr indent="0" lvl="0" marL="0" marR="0" rtl="0" algn="l">
              <a:lnSpc>
                <a:spcPct val="140000"/>
              </a:lnSpc>
              <a:spcBef>
                <a:spcPts val="0"/>
              </a:spcBef>
              <a:spcAft>
                <a:spcPts val="0"/>
              </a:spcAft>
              <a:buNone/>
            </a:pPr>
            <a:r>
              <a:t/>
            </a:r>
            <a:endParaRPr i="0" sz="29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2900" u="none" cap="none" strike="noStrike">
                <a:solidFill>
                  <a:srgbClr val="000000"/>
                </a:solidFill>
                <a:latin typeface="Poppins"/>
                <a:ea typeface="Poppins"/>
                <a:cs typeface="Poppins"/>
                <a:sym typeface="Poppins"/>
              </a:rPr>
              <a:t>*An extra challenge with older students you can speak a simple sentence.  They must say the sentence in reverse, or add more than one motion at a time.</a:t>
            </a:r>
            <a:endParaRPr sz="700">
              <a:latin typeface="Poppins"/>
              <a:ea typeface="Poppins"/>
              <a:cs typeface="Poppins"/>
              <a:sym typeface="Poppins"/>
            </a:endParaRPr>
          </a:p>
          <a:p>
            <a:pPr indent="0" lvl="0" marL="0" marR="0" rtl="0" algn="l">
              <a:lnSpc>
                <a:spcPct val="140000"/>
              </a:lnSpc>
              <a:spcBef>
                <a:spcPts val="0"/>
              </a:spcBef>
              <a:spcAft>
                <a:spcPts val="0"/>
              </a:spcAft>
              <a:buNone/>
            </a:pPr>
            <a:r>
              <a:t/>
            </a:r>
            <a:endParaRPr i="0" sz="29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2900" u="none" cap="none" strike="noStrike">
                <a:solidFill>
                  <a:srgbClr val="000000"/>
                </a:solidFill>
                <a:latin typeface="Poppins"/>
                <a:ea typeface="Poppins"/>
                <a:cs typeface="Poppins"/>
                <a:sym typeface="Poppins"/>
              </a:rPr>
              <a:t>Students always make this creative, so follow their lead. </a:t>
            </a:r>
            <a:endParaRPr sz="700">
              <a:latin typeface="Poppins"/>
              <a:ea typeface="Poppins"/>
              <a:cs typeface="Poppins"/>
              <a:sym typeface="Poppins"/>
            </a:endParaRPr>
          </a:p>
        </p:txBody>
      </p:sp>
      <p:sp>
        <p:nvSpPr>
          <p:cNvPr id="196" name="Google Shape;196;p19"/>
          <p:cNvSpPr txBox="1"/>
          <p:nvPr/>
        </p:nvSpPr>
        <p:spPr>
          <a:xfrm>
            <a:off x="12954853" y="9579000"/>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200" name="Shape 200"/>
        <p:cNvGrpSpPr/>
        <p:nvPr/>
      </p:nvGrpSpPr>
      <p:grpSpPr>
        <a:xfrm>
          <a:off x="0" y="0"/>
          <a:ext cx="0" cy="0"/>
          <a:chOff x="0" y="0"/>
          <a:chExt cx="0" cy="0"/>
        </a:xfrm>
      </p:grpSpPr>
      <p:sp>
        <p:nvSpPr>
          <p:cNvPr id="201" name="Google Shape;201;p20"/>
          <p:cNvSpPr/>
          <p:nvPr/>
        </p:nvSpPr>
        <p:spPr>
          <a:xfrm rot="127496">
            <a:off x="1236212" y="-349904"/>
            <a:ext cx="15698378" cy="11484170"/>
          </a:xfrm>
          <a:custGeom>
            <a:rect b="b" l="l" r="r" t="t"/>
            <a:pathLst>
              <a:path extrusionOk="0" h="11484170" w="15698378">
                <a:moveTo>
                  <a:pt x="0" y="0"/>
                </a:moveTo>
                <a:lnTo>
                  <a:pt x="15698378" y="0"/>
                </a:lnTo>
                <a:lnTo>
                  <a:pt x="15698378" y="11484170"/>
                </a:lnTo>
                <a:lnTo>
                  <a:pt x="0" y="11484170"/>
                </a:lnTo>
                <a:lnTo>
                  <a:pt x="0" y="0"/>
                </a:lnTo>
                <a:close/>
              </a:path>
            </a:pathLst>
          </a:custGeom>
          <a:blipFill rotWithShape="1">
            <a:blip r:embed="rId3">
              <a:alphaModFix/>
            </a:blip>
            <a:stretch>
              <a:fillRect b="0" l="-10962" r="-10962" t="0"/>
            </a:stretch>
          </a:blipFill>
          <a:ln>
            <a:noFill/>
          </a:ln>
        </p:spPr>
      </p:sp>
      <p:grpSp>
        <p:nvGrpSpPr>
          <p:cNvPr id="202" name="Google Shape;202;p20"/>
          <p:cNvGrpSpPr/>
          <p:nvPr/>
        </p:nvGrpSpPr>
        <p:grpSpPr>
          <a:xfrm rot="344001">
            <a:off x="11793600" y="2959387"/>
            <a:ext cx="4644451" cy="5198757"/>
            <a:chOff x="174" y="1"/>
            <a:chExt cx="6192600" cy="6931676"/>
          </a:xfrm>
        </p:grpSpPr>
        <p:grpSp>
          <p:nvGrpSpPr>
            <p:cNvPr id="203" name="Google Shape;203;p20"/>
            <p:cNvGrpSpPr/>
            <p:nvPr/>
          </p:nvGrpSpPr>
          <p:grpSpPr>
            <a:xfrm rot="479477">
              <a:off x="408155" y="343416"/>
              <a:ext cx="5376638" cy="6244845"/>
              <a:chOff x="0" y="0"/>
              <a:chExt cx="5466080" cy="6348730"/>
            </a:xfrm>
          </p:grpSpPr>
          <p:sp>
            <p:nvSpPr>
              <p:cNvPr id="204" name="Google Shape;204;p20"/>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0"/>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9153" l="0" r="0" t="-376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0"/>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8" name="Google Shape;208;p20"/>
            <p:cNvSpPr txBox="1"/>
            <p:nvPr/>
          </p:nvSpPr>
          <p:spPr>
            <a:xfrm rot="547282">
              <a:off x="33347" y="5729622"/>
              <a:ext cx="5302848" cy="56769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Shinsuke Yoshitake</a:t>
              </a:r>
              <a:endParaRPr/>
            </a:p>
          </p:txBody>
        </p:sp>
      </p:grpSp>
      <p:sp>
        <p:nvSpPr>
          <p:cNvPr id="209" name="Google Shape;209;p20"/>
          <p:cNvSpPr txBox="1"/>
          <p:nvPr/>
        </p:nvSpPr>
        <p:spPr>
          <a:xfrm rot="137269">
            <a:off x="1886368" y="900257"/>
            <a:ext cx="6748637" cy="1698725"/>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Recommended </a:t>
            </a:r>
            <a:endParaRPr/>
          </a:p>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Read Alouds</a:t>
            </a:r>
            <a:endParaRPr/>
          </a:p>
        </p:txBody>
      </p:sp>
      <p:grpSp>
        <p:nvGrpSpPr>
          <p:cNvPr id="210" name="Google Shape;210;p20"/>
          <p:cNvGrpSpPr/>
          <p:nvPr/>
        </p:nvGrpSpPr>
        <p:grpSpPr>
          <a:xfrm>
            <a:off x="7018452" y="2102492"/>
            <a:ext cx="4251052" cy="4870444"/>
            <a:chOff x="1" y="1"/>
            <a:chExt cx="5668070" cy="6493925"/>
          </a:xfrm>
        </p:grpSpPr>
        <p:grpSp>
          <p:nvGrpSpPr>
            <p:cNvPr id="211" name="Google Shape;211;p20"/>
            <p:cNvGrpSpPr/>
            <p:nvPr/>
          </p:nvGrpSpPr>
          <p:grpSpPr>
            <a:xfrm rot="-163855">
              <a:off x="145717" y="124541"/>
              <a:ext cx="5376638" cy="6244845"/>
              <a:chOff x="0" y="0"/>
              <a:chExt cx="5466080" cy="6348730"/>
            </a:xfrm>
          </p:grpSpPr>
          <p:sp>
            <p:nvSpPr>
              <p:cNvPr id="212" name="Google Shape;212;p20"/>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0"/>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3841" l="0" r="0" t="-3841"/>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0"/>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0"/>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6" name="Google Shape;216;p20"/>
            <p:cNvSpPr txBox="1"/>
            <p:nvPr/>
          </p:nvSpPr>
          <p:spPr>
            <a:xfrm rot="-158234">
              <a:off x="480708" y="5397743"/>
              <a:ext cx="4710659" cy="559436"/>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Orlanda Bettison</a:t>
              </a:r>
              <a:endParaRPr/>
            </a:p>
          </p:txBody>
        </p:sp>
      </p:grpSp>
      <p:grpSp>
        <p:nvGrpSpPr>
          <p:cNvPr id="217" name="Google Shape;217;p20"/>
          <p:cNvGrpSpPr/>
          <p:nvPr/>
        </p:nvGrpSpPr>
        <p:grpSpPr>
          <a:xfrm>
            <a:off x="2246331" y="3123530"/>
            <a:ext cx="4251052" cy="4870444"/>
            <a:chOff x="1" y="1"/>
            <a:chExt cx="5668070" cy="6493925"/>
          </a:xfrm>
        </p:grpSpPr>
        <p:grpSp>
          <p:nvGrpSpPr>
            <p:cNvPr id="218" name="Google Shape;218;p20"/>
            <p:cNvGrpSpPr/>
            <p:nvPr/>
          </p:nvGrpSpPr>
          <p:grpSpPr>
            <a:xfrm rot="-163855">
              <a:off x="145717" y="124541"/>
              <a:ext cx="5376638" cy="6244845"/>
              <a:chOff x="0" y="0"/>
              <a:chExt cx="5466080" cy="6348730"/>
            </a:xfrm>
          </p:grpSpPr>
          <p:sp>
            <p:nvSpPr>
              <p:cNvPr id="219" name="Google Shape;219;p20"/>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0"/>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12841" l="0" r="0" t="-2214"/>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0"/>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0"/>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3" name="Google Shape;223;p20"/>
            <p:cNvSpPr txBox="1"/>
            <p:nvPr/>
          </p:nvSpPr>
          <p:spPr>
            <a:xfrm rot="-205637">
              <a:off x="894762" y="5589867"/>
              <a:ext cx="3884301" cy="56769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Molly Bang</a:t>
              </a:r>
              <a:endParaRPr/>
            </a:p>
          </p:txBody>
        </p:sp>
      </p:grpSp>
      <p:sp>
        <p:nvSpPr>
          <p:cNvPr id="224" name="Google Shape;224;p20"/>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228" name="Shape 228"/>
        <p:cNvGrpSpPr/>
        <p:nvPr/>
      </p:nvGrpSpPr>
      <p:grpSpPr>
        <a:xfrm>
          <a:off x="0" y="0"/>
          <a:ext cx="0" cy="0"/>
          <a:chOff x="0" y="0"/>
          <a:chExt cx="0" cy="0"/>
        </a:xfrm>
      </p:grpSpPr>
      <p:sp>
        <p:nvSpPr>
          <p:cNvPr id="229" name="Google Shape;229;p21"/>
          <p:cNvSpPr/>
          <p:nvPr/>
        </p:nvSpPr>
        <p:spPr>
          <a:xfrm rot="-105469">
            <a:off x="1734676" y="-596093"/>
            <a:ext cx="14830321" cy="11956088"/>
          </a:xfrm>
          <a:custGeom>
            <a:rect b="b" l="l" r="r" t="t"/>
            <a:pathLst>
              <a:path extrusionOk="0" h="11956088" w="14830321">
                <a:moveTo>
                  <a:pt x="0" y="0"/>
                </a:moveTo>
                <a:lnTo>
                  <a:pt x="14830321" y="0"/>
                </a:lnTo>
                <a:lnTo>
                  <a:pt x="14830321" y="11956088"/>
                </a:lnTo>
                <a:lnTo>
                  <a:pt x="0" y="11956088"/>
                </a:lnTo>
                <a:lnTo>
                  <a:pt x="0" y="0"/>
                </a:lnTo>
                <a:close/>
              </a:path>
            </a:pathLst>
          </a:custGeom>
          <a:blipFill rotWithShape="1">
            <a:blip r:embed="rId3">
              <a:alphaModFix/>
            </a:blip>
            <a:stretch>
              <a:fillRect b="0" l="-17183" r="-17183" t="0"/>
            </a:stretch>
          </a:blipFill>
          <a:ln>
            <a:noFill/>
          </a:ln>
        </p:spPr>
      </p:sp>
      <p:sp>
        <p:nvSpPr>
          <p:cNvPr id="230" name="Google Shape;230;p21"/>
          <p:cNvSpPr txBox="1"/>
          <p:nvPr/>
        </p:nvSpPr>
        <p:spPr>
          <a:xfrm rot="-114638">
            <a:off x="2945141" y="2813247"/>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Two</a:t>
            </a:r>
            <a:endParaRPr/>
          </a:p>
        </p:txBody>
      </p:sp>
      <p:sp>
        <p:nvSpPr>
          <p:cNvPr id="231" name="Google Shape;231;p21"/>
          <p:cNvSpPr/>
          <p:nvPr/>
        </p:nvSpPr>
        <p:spPr>
          <a:xfrm>
            <a:off x="12815182" y="4866529"/>
            <a:ext cx="3619358" cy="5211876"/>
          </a:xfrm>
          <a:custGeom>
            <a:rect b="b" l="l" r="r" t="t"/>
            <a:pathLst>
              <a:path extrusionOk="0" h="5211876" w="3619358">
                <a:moveTo>
                  <a:pt x="0" y="0"/>
                </a:moveTo>
                <a:lnTo>
                  <a:pt x="3619358" y="0"/>
                </a:lnTo>
                <a:lnTo>
                  <a:pt x="3619358" y="5211876"/>
                </a:lnTo>
                <a:lnTo>
                  <a:pt x="0" y="5211876"/>
                </a:lnTo>
                <a:lnTo>
                  <a:pt x="0" y="0"/>
                </a:lnTo>
                <a:close/>
              </a:path>
            </a:pathLst>
          </a:custGeom>
          <a:blipFill rotWithShape="1">
            <a:blip r:embed="rId4">
              <a:alphaModFix/>
            </a:blip>
            <a:stretch>
              <a:fillRect b="0" l="0" r="0" t="0"/>
            </a:stretch>
          </a:blipFill>
          <a:ln>
            <a:noFill/>
          </a:ln>
        </p:spPr>
      </p:sp>
      <p:grpSp>
        <p:nvGrpSpPr>
          <p:cNvPr id="232" name="Google Shape;232;p21"/>
          <p:cNvGrpSpPr/>
          <p:nvPr/>
        </p:nvGrpSpPr>
        <p:grpSpPr>
          <a:xfrm>
            <a:off x="4509819" y="1312240"/>
            <a:ext cx="8305362" cy="1604868"/>
            <a:chOff x="0" y="0"/>
            <a:chExt cx="11073817" cy="2139824"/>
          </a:xfrm>
        </p:grpSpPr>
        <p:grpSp>
          <p:nvGrpSpPr>
            <p:cNvPr id="233" name="Google Shape;233;p21"/>
            <p:cNvGrpSpPr/>
            <p:nvPr/>
          </p:nvGrpSpPr>
          <p:grpSpPr>
            <a:xfrm rot="-102414">
              <a:off x="24544" y="163793"/>
              <a:ext cx="11024728" cy="1812239"/>
              <a:chOff x="0" y="0"/>
              <a:chExt cx="11797642" cy="1939290"/>
            </a:xfrm>
          </p:grpSpPr>
          <p:sp>
            <p:nvSpPr>
              <p:cNvPr id="234" name="Google Shape;234;p21"/>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1"/>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6" name="Google Shape;236;p21"/>
            <p:cNvSpPr txBox="1"/>
            <p:nvPr/>
          </p:nvSpPr>
          <p:spPr>
            <a:xfrm rot="-102414">
              <a:off x="366700" y="536064"/>
              <a:ext cx="10343820" cy="118194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FFFFFF"/>
                  </a:solidFill>
                  <a:latin typeface="Arial"/>
                  <a:ea typeface="Arial"/>
                  <a:cs typeface="Arial"/>
                  <a:sym typeface="Arial"/>
                </a:rPr>
                <a:t>Week Three</a:t>
              </a:r>
              <a:endParaRPr/>
            </a:p>
          </p:txBody>
        </p:sp>
      </p:grpSp>
      <p:sp>
        <p:nvSpPr>
          <p:cNvPr id="237" name="Google Shape;237;p21"/>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241" name="Shape 241"/>
        <p:cNvGrpSpPr/>
        <p:nvPr/>
      </p:nvGrpSpPr>
      <p:grpSpPr>
        <a:xfrm>
          <a:off x="0" y="0"/>
          <a:ext cx="0" cy="0"/>
          <a:chOff x="0" y="0"/>
          <a:chExt cx="0" cy="0"/>
        </a:xfrm>
      </p:grpSpPr>
      <p:sp>
        <p:nvSpPr>
          <p:cNvPr id="242" name="Google Shape;242;p22"/>
          <p:cNvSpPr/>
          <p:nvPr/>
        </p:nvSpPr>
        <p:spPr>
          <a:xfrm>
            <a:off x="2761063" y="0"/>
            <a:ext cx="12765875" cy="10637348"/>
          </a:xfrm>
          <a:custGeom>
            <a:rect b="b" l="l" r="r" t="t"/>
            <a:pathLst>
              <a:path extrusionOk="0" h="10637348" w="12765875">
                <a:moveTo>
                  <a:pt x="0" y="0"/>
                </a:moveTo>
                <a:lnTo>
                  <a:pt x="12765874" y="0"/>
                </a:lnTo>
                <a:lnTo>
                  <a:pt x="12765874" y="10637348"/>
                </a:lnTo>
                <a:lnTo>
                  <a:pt x="0" y="10637348"/>
                </a:lnTo>
                <a:lnTo>
                  <a:pt x="0" y="0"/>
                </a:lnTo>
                <a:close/>
              </a:path>
            </a:pathLst>
          </a:custGeom>
          <a:blipFill rotWithShape="1">
            <a:blip r:embed="rId3">
              <a:alphaModFix/>
            </a:blip>
            <a:stretch>
              <a:fillRect b="0" l="-19439" r="-19439" t="0"/>
            </a:stretch>
          </a:blipFill>
          <a:ln>
            <a:noFill/>
          </a:ln>
        </p:spPr>
      </p:sp>
      <p:sp>
        <p:nvSpPr>
          <p:cNvPr id="243" name="Google Shape;243;p22"/>
          <p:cNvSpPr txBox="1"/>
          <p:nvPr/>
        </p:nvSpPr>
        <p:spPr>
          <a:xfrm>
            <a:off x="3421500" y="1645924"/>
            <a:ext cx="11445000" cy="6383400"/>
          </a:xfrm>
          <a:prstGeom prst="rect">
            <a:avLst/>
          </a:prstGeom>
          <a:noFill/>
          <a:ln>
            <a:noFill/>
          </a:ln>
        </p:spPr>
        <p:txBody>
          <a:bodyPr anchorCtr="0" anchor="t" bIns="0" lIns="0" spcFirstLastPara="1" rIns="0" wrap="square" tIns="0">
            <a:spAutoFit/>
          </a:bodyPr>
          <a:lstStyle/>
          <a:p>
            <a:pPr indent="0" lvl="0" marL="0" marR="0" rtl="0" algn="l">
              <a:lnSpc>
                <a:spcPct val="160017"/>
              </a:lnSpc>
              <a:spcBef>
                <a:spcPts val="0"/>
              </a:spcBef>
              <a:spcAft>
                <a:spcPts val="0"/>
              </a:spcAft>
              <a:buNone/>
            </a:pPr>
            <a:r>
              <a:rPr i="0" lang="en-US" sz="3399" u="none" cap="none" strike="noStrike">
                <a:solidFill>
                  <a:srgbClr val="000000"/>
                </a:solidFill>
                <a:latin typeface="Patrick Hand"/>
                <a:ea typeface="Patrick Hand"/>
                <a:cs typeface="Patrick Hand"/>
                <a:sym typeface="Patrick Hand"/>
              </a:rPr>
              <a:t>Good morning, problem solvers! </a:t>
            </a:r>
            <a:endParaRPr>
              <a:latin typeface="Patrick Hand"/>
              <a:ea typeface="Patrick Hand"/>
              <a:cs typeface="Patrick Hand"/>
              <a:sym typeface="Patrick Hand"/>
            </a:endParaRPr>
          </a:p>
          <a:p>
            <a:pPr indent="0" lvl="0" marL="0" marR="0" rtl="0" algn="l">
              <a:lnSpc>
                <a:spcPct val="160017"/>
              </a:lnSpc>
              <a:spcBef>
                <a:spcPts val="0"/>
              </a:spcBef>
              <a:spcAft>
                <a:spcPts val="0"/>
              </a:spcAft>
              <a:buNone/>
            </a:pPr>
            <a:r>
              <a:rPr i="0" lang="en-US" sz="3399" u="none" cap="none" strike="noStrike">
                <a:solidFill>
                  <a:srgbClr val="000000"/>
                </a:solidFill>
                <a:latin typeface="Patrick Hand"/>
                <a:ea typeface="Patrick Hand"/>
                <a:cs typeface="Patrick Hand"/>
                <a:sym typeface="Patrick Hand"/>
              </a:rPr>
              <a:t>Imagine if we had a ruler to measure problems. A big problem might be all the way to the top of the ruler, and would be considered very serious and important. A small problem might only be a tiny mark at the bottom. Our goal is to make the size of our reactions fit the size of the problem. Today, we are going to talk about ways to measuring problems in our minds before we react. That way, we can save our big reactions for the big stuff—and keep our small problems small.</a:t>
            </a:r>
            <a:endParaRPr>
              <a:latin typeface="Patrick Hand"/>
              <a:ea typeface="Patrick Hand"/>
              <a:cs typeface="Patrick Hand"/>
              <a:sym typeface="Patrick Hand"/>
            </a:endParaRPr>
          </a:p>
        </p:txBody>
      </p:sp>
      <p:sp>
        <p:nvSpPr>
          <p:cNvPr id="244" name="Google Shape;244;p22"/>
          <p:cNvSpPr txBox="1"/>
          <p:nvPr/>
        </p:nvSpPr>
        <p:spPr>
          <a:xfrm>
            <a:off x="6042678" y="440031"/>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Two</a:t>
            </a:r>
            <a:endParaRPr/>
          </a:p>
        </p:txBody>
      </p:sp>
      <p:sp>
        <p:nvSpPr>
          <p:cNvPr id="245" name="Google Shape;245;p22"/>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249" name="Shape 249"/>
        <p:cNvGrpSpPr/>
        <p:nvPr/>
      </p:nvGrpSpPr>
      <p:grpSpPr>
        <a:xfrm>
          <a:off x="0" y="0"/>
          <a:ext cx="0" cy="0"/>
          <a:chOff x="0" y="0"/>
          <a:chExt cx="0" cy="0"/>
        </a:xfrm>
      </p:grpSpPr>
      <p:sp>
        <p:nvSpPr>
          <p:cNvPr id="250" name="Google Shape;250;p23"/>
          <p:cNvSpPr/>
          <p:nvPr/>
        </p:nvSpPr>
        <p:spPr>
          <a:xfrm rot="-130386">
            <a:off x="2223388" y="-317705"/>
            <a:ext cx="13785451" cy="10951531"/>
          </a:xfrm>
          <a:custGeom>
            <a:rect b="b" l="l" r="r" t="t"/>
            <a:pathLst>
              <a:path extrusionOk="0" h="10951531" w="13785451">
                <a:moveTo>
                  <a:pt x="0" y="0"/>
                </a:moveTo>
                <a:lnTo>
                  <a:pt x="13785450" y="0"/>
                </a:lnTo>
                <a:lnTo>
                  <a:pt x="13785450" y="10951531"/>
                </a:lnTo>
                <a:lnTo>
                  <a:pt x="0" y="10951531"/>
                </a:lnTo>
                <a:lnTo>
                  <a:pt x="0" y="0"/>
                </a:lnTo>
                <a:close/>
              </a:path>
            </a:pathLst>
          </a:custGeom>
          <a:blipFill rotWithShape="1">
            <a:blip r:embed="rId3">
              <a:alphaModFix/>
            </a:blip>
            <a:stretch>
              <a:fillRect b="0" l="-16202" r="-16202" t="0"/>
            </a:stretch>
          </a:blipFill>
          <a:ln>
            <a:noFill/>
          </a:ln>
        </p:spPr>
      </p:sp>
      <p:sp>
        <p:nvSpPr>
          <p:cNvPr id="251" name="Google Shape;251;p23">
            <a:hlinkClick r:id="rId4"/>
          </p:cNvPr>
          <p:cNvSpPr/>
          <p:nvPr/>
        </p:nvSpPr>
        <p:spPr>
          <a:xfrm rot="-133656">
            <a:off x="3711600" y="2713154"/>
            <a:ext cx="10864800" cy="6096705"/>
          </a:xfrm>
          <a:custGeom>
            <a:rect b="b" l="l" r="r" t="t"/>
            <a:pathLst>
              <a:path extrusionOk="0" h="6096705" w="10864800">
                <a:moveTo>
                  <a:pt x="0" y="0"/>
                </a:moveTo>
                <a:lnTo>
                  <a:pt x="10864800" y="0"/>
                </a:lnTo>
                <a:lnTo>
                  <a:pt x="10864800" y="6096705"/>
                </a:lnTo>
                <a:lnTo>
                  <a:pt x="0" y="6096705"/>
                </a:lnTo>
                <a:lnTo>
                  <a:pt x="0" y="0"/>
                </a:lnTo>
                <a:close/>
              </a:path>
            </a:pathLst>
          </a:custGeom>
          <a:blipFill rotWithShape="1">
            <a:blip r:embed="rId5">
              <a:alphaModFix/>
            </a:blip>
            <a:stretch>
              <a:fillRect b="0" l="0" r="0" t="0"/>
            </a:stretch>
          </a:blipFill>
          <a:ln cap="sq" cmpd="sng" w="95250">
            <a:solidFill>
              <a:srgbClr val="000000"/>
            </a:solidFill>
            <a:prstDash val="solid"/>
            <a:miter lim="8000"/>
            <a:headEnd len="sm" w="sm" type="none"/>
            <a:tailEnd len="sm" w="sm" type="none"/>
          </a:ln>
        </p:spPr>
      </p:sp>
      <p:sp>
        <p:nvSpPr>
          <p:cNvPr id="252" name="Google Shape;252;p23"/>
          <p:cNvSpPr txBox="1"/>
          <p:nvPr/>
        </p:nvSpPr>
        <p:spPr>
          <a:xfrm rot="-149946">
            <a:off x="5389241" y="688177"/>
            <a:ext cx="7430567" cy="1723932"/>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5600" u="sng" cap="none" strike="noStrike">
                <a:solidFill>
                  <a:schemeClr val="hlink"/>
                </a:solidFill>
                <a:latin typeface="Poppins"/>
                <a:ea typeface="Poppins"/>
                <a:cs typeface="Poppins"/>
                <a:sym typeface="Poppins"/>
                <a:hlinkClick r:id="rId6"/>
              </a:rPr>
              <a:t>Size of the Problem, </a:t>
            </a:r>
            <a:endParaRPr>
              <a:latin typeface="Poppins"/>
              <a:ea typeface="Poppins"/>
              <a:cs typeface="Poppins"/>
              <a:sym typeface="Poppins"/>
            </a:endParaRPr>
          </a:p>
          <a:p>
            <a:pPr indent="0" lvl="0" marL="0" marR="0" rtl="0" algn="ctr">
              <a:lnSpc>
                <a:spcPct val="100000"/>
              </a:lnSpc>
              <a:spcBef>
                <a:spcPts val="0"/>
              </a:spcBef>
              <a:spcAft>
                <a:spcPts val="0"/>
              </a:spcAft>
              <a:buNone/>
            </a:pPr>
            <a:r>
              <a:rPr i="0" lang="en-US" sz="5600" u="sng" cap="none" strike="noStrike">
                <a:solidFill>
                  <a:schemeClr val="hlink"/>
                </a:solidFill>
                <a:latin typeface="Poppins"/>
                <a:ea typeface="Poppins"/>
                <a:cs typeface="Poppins"/>
                <a:sym typeface="Poppins"/>
                <a:hlinkClick r:id="rId7"/>
              </a:rPr>
              <a:t>Size of the Reaction</a:t>
            </a:r>
            <a:endParaRPr>
              <a:latin typeface="Poppins"/>
              <a:ea typeface="Poppins"/>
              <a:cs typeface="Poppins"/>
              <a:sym typeface="Poppins"/>
            </a:endParaRPr>
          </a:p>
        </p:txBody>
      </p:sp>
      <p:sp>
        <p:nvSpPr>
          <p:cNvPr id="253" name="Google Shape;253;p23"/>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257" name="Shape 257"/>
        <p:cNvGrpSpPr/>
        <p:nvPr/>
      </p:nvGrpSpPr>
      <p:grpSpPr>
        <a:xfrm>
          <a:off x="0" y="0"/>
          <a:ext cx="0" cy="0"/>
          <a:chOff x="0" y="0"/>
          <a:chExt cx="0" cy="0"/>
        </a:xfrm>
      </p:grpSpPr>
      <p:sp>
        <p:nvSpPr>
          <p:cNvPr id="258" name="Google Shape;258;p24"/>
          <p:cNvSpPr/>
          <p:nvPr/>
        </p:nvSpPr>
        <p:spPr>
          <a:xfrm>
            <a:off x="758776" y="-216279"/>
            <a:ext cx="15698378" cy="11108325"/>
          </a:xfrm>
          <a:custGeom>
            <a:rect b="b" l="l" r="r" t="t"/>
            <a:pathLst>
              <a:path extrusionOk="0" h="11108325" w="15698378">
                <a:moveTo>
                  <a:pt x="0" y="0"/>
                </a:moveTo>
                <a:lnTo>
                  <a:pt x="15698378" y="0"/>
                </a:lnTo>
                <a:lnTo>
                  <a:pt x="15698378" y="11108325"/>
                </a:lnTo>
                <a:lnTo>
                  <a:pt x="0" y="11108325"/>
                </a:lnTo>
                <a:lnTo>
                  <a:pt x="0" y="0"/>
                </a:lnTo>
                <a:close/>
              </a:path>
            </a:pathLst>
          </a:custGeom>
          <a:blipFill rotWithShape="1">
            <a:blip r:embed="rId3">
              <a:alphaModFix/>
            </a:blip>
            <a:stretch>
              <a:fillRect b="0" l="-8966" r="-8966" t="0"/>
            </a:stretch>
          </a:blipFill>
          <a:ln>
            <a:noFill/>
          </a:ln>
        </p:spPr>
      </p:sp>
      <p:sp>
        <p:nvSpPr>
          <p:cNvPr id="259" name="Google Shape;259;p24"/>
          <p:cNvSpPr/>
          <p:nvPr/>
        </p:nvSpPr>
        <p:spPr>
          <a:xfrm>
            <a:off x="5326900" y="3432908"/>
            <a:ext cx="6562131" cy="7746736"/>
          </a:xfrm>
          <a:custGeom>
            <a:rect b="b" l="l" r="r" t="t"/>
            <a:pathLst>
              <a:path extrusionOk="0" h="7746736" w="6562131">
                <a:moveTo>
                  <a:pt x="0" y="0"/>
                </a:moveTo>
                <a:lnTo>
                  <a:pt x="6562130" y="0"/>
                </a:lnTo>
                <a:lnTo>
                  <a:pt x="6562130" y="7746736"/>
                </a:lnTo>
                <a:lnTo>
                  <a:pt x="0" y="7746736"/>
                </a:lnTo>
                <a:lnTo>
                  <a:pt x="0" y="0"/>
                </a:lnTo>
                <a:close/>
              </a:path>
            </a:pathLst>
          </a:custGeom>
          <a:blipFill rotWithShape="1">
            <a:blip r:embed="rId4">
              <a:alphaModFix/>
            </a:blip>
            <a:stretch>
              <a:fillRect b="0" l="0" r="0" t="0"/>
            </a:stretch>
          </a:blipFill>
          <a:ln>
            <a:noFill/>
          </a:ln>
        </p:spPr>
      </p:sp>
      <p:sp>
        <p:nvSpPr>
          <p:cNvPr id="260" name="Google Shape;260;p24"/>
          <p:cNvSpPr/>
          <p:nvPr/>
        </p:nvSpPr>
        <p:spPr>
          <a:xfrm>
            <a:off x="9746071" y="4383378"/>
            <a:ext cx="1766176" cy="1766176"/>
          </a:xfrm>
          <a:custGeom>
            <a:rect b="b" l="l" r="r" t="t"/>
            <a:pathLst>
              <a:path extrusionOk="0" h="1766176" w="1766176">
                <a:moveTo>
                  <a:pt x="0" y="0"/>
                </a:moveTo>
                <a:lnTo>
                  <a:pt x="1766176" y="0"/>
                </a:lnTo>
                <a:lnTo>
                  <a:pt x="1766176" y="1766177"/>
                </a:lnTo>
                <a:lnTo>
                  <a:pt x="0" y="1766177"/>
                </a:lnTo>
                <a:lnTo>
                  <a:pt x="0" y="0"/>
                </a:lnTo>
                <a:close/>
              </a:path>
            </a:pathLst>
          </a:custGeom>
          <a:blipFill rotWithShape="1">
            <a:blip r:embed="rId5">
              <a:alphaModFix/>
            </a:blip>
            <a:stretch>
              <a:fillRect b="0" l="0" r="0" t="0"/>
            </a:stretch>
          </a:blipFill>
          <a:ln>
            <a:noFill/>
          </a:ln>
        </p:spPr>
      </p:sp>
      <p:sp>
        <p:nvSpPr>
          <p:cNvPr id="261" name="Google Shape;261;p24"/>
          <p:cNvSpPr/>
          <p:nvPr/>
        </p:nvSpPr>
        <p:spPr>
          <a:xfrm>
            <a:off x="7804374" y="5300063"/>
            <a:ext cx="1766892" cy="2313442"/>
          </a:xfrm>
          <a:custGeom>
            <a:rect b="b" l="l" r="r" t="t"/>
            <a:pathLst>
              <a:path extrusionOk="0" h="2313442" w="1766892">
                <a:moveTo>
                  <a:pt x="0" y="0"/>
                </a:moveTo>
                <a:lnTo>
                  <a:pt x="1766891" y="0"/>
                </a:lnTo>
                <a:lnTo>
                  <a:pt x="1766891" y="2313443"/>
                </a:lnTo>
                <a:lnTo>
                  <a:pt x="0" y="2313443"/>
                </a:lnTo>
                <a:lnTo>
                  <a:pt x="0" y="0"/>
                </a:lnTo>
                <a:close/>
              </a:path>
            </a:pathLst>
          </a:custGeom>
          <a:blipFill rotWithShape="1">
            <a:blip r:embed="rId6">
              <a:alphaModFix/>
            </a:blip>
            <a:stretch>
              <a:fillRect b="0" l="0" r="0" t="0"/>
            </a:stretch>
          </a:blipFill>
          <a:ln>
            <a:noFill/>
          </a:ln>
        </p:spPr>
      </p:sp>
      <p:sp>
        <p:nvSpPr>
          <p:cNvPr id="262" name="Google Shape;262;p24"/>
          <p:cNvSpPr/>
          <p:nvPr/>
        </p:nvSpPr>
        <p:spPr>
          <a:xfrm>
            <a:off x="5816619" y="4526347"/>
            <a:ext cx="1673646" cy="2488693"/>
          </a:xfrm>
          <a:custGeom>
            <a:rect b="b" l="l" r="r" t="t"/>
            <a:pathLst>
              <a:path extrusionOk="0" h="2488693" w="1673646">
                <a:moveTo>
                  <a:pt x="0" y="0"/>
                </a:moveTo>
                <a:lnTo>
                  <a:pt x="1673645" y="0"/>
                </a:lnTo>
                <a:lnTo>
                  <a:pt x="1673645" y="2488693"/>
                </a:lnTo>
                <a:lnTo>
                  <a:pt x="0" y="2488693"/>
                </a:lnTo>
                <a:lnTo>
                  <a:pt x="0" y="0"/>
                </a:lnTo>
                <a:close/>
              </a:path>
            </a:pathLst>
          </a:custGeom>
          <a:blipFill rotWithShape="1">
            <a:blip r:embed="rId7">
              <a:alphaModFix/>
            </a:blip>
            <a:stretch>
              <a:fillRect b="0" l="0" r="0" t="0"/>
            </a:stretch>
          </a:blipFill>
          <a:ln>
            <a:noFill/>
          </a:ln>
        </p:spPr>
      </p:sp>
      <p:sp>
        <p:nvSpPr>
          <p:cNvPr id="263" name="Google Shape;263;p24"/>
          <p:cNvSpPr/>
          <p:nvPr/>
        </p:nvSpPr>
        <p:spPr>
          <a:xfrm>
            <a:off x="9746071" y="7452325"/>
            <a:ext cx="1875487" cy="1254232"/>
          </a:xfrm>
          <a:custGeom>
            <a:rect b="b" l="l" r="r" t="t"/>
            <a:pathLst>
              <a:path extrusionOk="0" h="1254232" w="1875487">
                <a:moveTo>
                  <a:pt x="0" y="0"/>
                </a:moveTo>
                <a:lnTo>
                  <a:pt x="1875487" y="0"/>
                </a:lnTo>
                <a:lnTo>
                  <a:pt x="1875487" y="1254232"/>
                </a:lnTo>
                <a:lnTo>
                  <a:pt x="0" y="1254232"/>
                </a:lnTo>
                <a:lnTo>
                  <a:pt x="0" y="0"/>
                </a:lnTo>
                <a:close/>
              </a:path>
            </a:pathLst>
          </a:custGeom>
          <a:blipFill rotWithShape="1">
            <a:blip r:embed="rId8">
              <a:alphaModFix/>
            </a:blip>
            <a:stretch>
              <a:fillRect b="0" l="0" r="0" t="0"/>
            </a:stretch>
          </a:blipFill>
          <a:ln>
            <a:noFill/>
          </a:ln>
        </p:spPr>
      </p:sp>
      <p:sp>
        <p:nvSpPr>
          <p:cNvPr id="264" name="Google Shape;264;p24"/>
          <p:cNvSpPr/>
          <p:nvPr/>
        </p:nvSpPr>
        <p:spPr>
          <a:xfrm>
            <a:off x="5816619" y="7276351"/>
            <a:ext cx="2509134" cy="1430207"/>
          </a:xfrm>
          <a:custGeom>
            <a:rect b="b" l="l" r="r" t="t"/>
            <a:pathLst>
              <a:path extrusionOk="0" h="1430207" w="2509134">
                <a:moveTo>
                  <a:pt x="0" y="0"/>
                </a:moveTo>
                <a:lnTo>
                  <a:pt x="2509134" y="0"/>
                </a:lnTo>
                <a:lnTo>
                  <a:pt x="2509134" y="1430206"/>
                </a:lnTo>
                <a:lnTo>
                  <a:pt x="0" y="1430206"/>
                </a:lnTo>
                <a:lnTo>
                  <a:pt x="0" y="0"/>
                </a:lnTo>
                <a:close/>
              </a:path>
            </a:pathLst>
          </a:custGeom>
          <a:blipFill rotWithShape="1">
            <a:blip r:embed="rId9">
              <a:alphaModFix/>
            </a:blip>
            <a:stretch>
              <a:fillRect b="0" l="0" r="0" t="0"/>
            </a:stretch>
          </a:blipFill>
          <a:ln>
            <a:noFill/>
          </a:ln>
        </p:spPr>
      </p:sp>
      <p:sp>
        <p:nvSpPr>
          <p:cNvPr id="265" name="Google Shape;265;p24"/>
          <p:cNvSpPr txBox="1"/>
          <p:nvPr/>
        </p:nvSpPr>
        <p:spPr>
          <a:xfrm>
            <a:off x="2679832" y="1018003"/>
            <a:ext cx="12015900" cy="2308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7499" u="none" cap="none" strike="noStrike">
                <a:solidFill>
                  <a:srgbClr val="000000"/>
                </a:solidFill>
                <a:latin typeface="Poppins"/>
                <a:ea typeface="Poppins"/>
                <a:cs typeface="Poppins"/>
                <a:sym typeface="Poppins"/>
              </a:rPr>
              <a:t>Examples of Big Problems</a:t>
            </a:r>
            <a:endParaRPr>
              <a:latin typeface="Poppins"/>
              <a:ea typeface="Poppins"/>
              <a:cs typeface="Poppins"/>
              <a:sym typeface="Poppins"/>
            </a:endParaRPr>
          </a:p>
        </p:txBody>
      </p:sp>
      <p:sp>
        <p:nvSpPr>
          <p:cNvPr id="266" name="Google Shape;266;p24"/>
          <p:cNvSpPr txBox="1"/>
          <p:nvPr/>
        </p:nvSpPr>
        <p:spPr>
          <a:xfrm>
            <a:off x="1478102" y="3366233"/>
            <a:ext cx="3848700" cy="3657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3600" u="none" cap="none" strike="noStrike">
                <a:solidFill>
                  <a:srgbClr val="000000"/>
                </a:solidFill>
                <a:latin typeface="Poppins"/>
                <a:ea typeface="Poppins"/>
                <a:cs typeface="Poppins"/>
                <a:sym typeface="Poppins"/>
              </a:rPr>
              <a:t>How many people does it take to solve a big problem?</a:t>
            </a:r>
            <a:endParaRPr>
              <a:latin typeface="Poppins"/>
              <a:ea typeface="Poppins"/>
              <a:cs typeface="Poppins"/>
              <a:sym typeface="Poppins"/>
            </a:endParaRPr>
          </a:p>
          <a:p>
            <a:pPr indent="0" lvl="0" marL="0" marR="0" rtl="0" algn="ctr">
              <a:lnSpc>
                <a:spcPct val="108861"/>
              </a:lnSpc>
              <a:spcBef>
                <a:spcPts val="0"/>
              </a:spcBef>
              <a:spcAft>
                <a:spcPts val="0"/>
              </a:spcAft>
              <a:buNone/>
            </a:pPr>
            <a:r>
              <a:t/>
            </a:r>
            <a:endParaRPr i="0" sz="3600" u="none" cap="none" strike="noStrike">
              <a:solidFill>
                <a:srgbClr val="000000"/>
              </a:solidFill>
              <a:latin typeface="Poppins"/>
              <a:ea typeface="Poppins"/>
              <a:cs typeface="Poppins"/>
              <a:sym typeface="Poppins"/>
            </a:endParaRPr>
          </a:p>
        </p:txBody>
      </p:sp>
      <p:sp>
        <p:nvSpPr>
          <p:cNvPr id="267" name="Google Shape;267;p24"/>
          <p:cNvSpPr txBox="1"/>
          <p:nvPr/>
        </p:nvSpPr>
        <p:spPr>
          <a:xfrm>
            <a:off x="12203355" y="3510494"/>
            <a:ext cx="3294900" cy="2105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3600" u="none" cap="none" strike="noStrike">
                <a:solidFill>
                  <a:srgbClr val="000000"/>
                </a:solidFill>
                <a:latin typeface="Poppins"/>
                <a:ea typeface="Poppins"/>
                <a:cs typeface="Poppins"/>
                <a:sym typeface="Poppins"/>
              </a:rPr>
              <a:t>How long does it take to solve?</a:t>
            </a:r>
            <a:endParaRPr>
              <a:latin typeface="Poppins"/>
              <a:ea typeface="Poppins"/>
              <a:cs typeface="Poppins"/>
              <a:sym typeface="Poppins"/>
            </a:endParaRPr>
          </a:p>
        </p:txBody>
      </p:sp>
      <p:sp>
        <p:nvSpPr>
          <p:cNvPr id="268" name="Google Shape;268;p24"/>
          <p:cNvSpPr txBox="1"/>
          <p:nvPr/>
        </p:nvSpPr>
        <p:spPr>
          <a:xfrm>
            <a:off x="12048849" y="6938600"/>
            <a:ext cx="4219500" cy="2105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3600" u="none" cap="none" strike="noStrike">
                <a:solidFill>
                  <a:srgbClr val="000000"/>
                </a:solidFill>
                <a:latin typeface="Poppins"/>
                <a:ea typeface="Poppins"/>
                <a:cs typeface="Poppins"/>
                <a:sym typeface="Poppins"/>
              </a:rPr>
              <a:t>What else do you notice about “Big Problems”?</a:t>
            </a:r>
            <a:endParaRPr>
              <a:latin typeface="Poppins"/>
              <a:ea typeface="Poppins"/>
              <a:cs typeface="Poppins"/>
              <a:sym typeface="Poppins"/>
            </a:endParaRPr>
          </a:p>
        </p:txBody>
      </p:sp>
      <p:sp>
        <p:nvSpPr>
          <p:cNvPr id="269" name="Google Shape;269;p24"/>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273" name="Shape 273"/>
        <p:cNvGrpSpPr/>
        <p:nvPr/>
      </p:nvGrpSpPr>
      <p:grpSpPr>
        <a:xfrm>
          <a:off x="0" y="0"/>
          <a:ext cx="0" cy="0"/>
          <a:chOff x="0" y="0"/>
          <a:chExt cx="0" cy="0"/>
        </a:xfrm>
      </p:grpSpPr>
      <p:sp>
        <p:nvSpPr>
          <p:cNvPr id="274" name="Google Shape;274;p25"/>
          <p:cNvSpPr/>
          <p:nvPr/>
        </p:nvSpPr>
        <p:spPr>
          <a:xfrm>
            <a:off x="921814" y="-569267"/>
            <a:ext cx="15698378" cy="11133539"/>
          </a:xfrm>
          <a:custGeom>
            <a:rect b="b" l="l" r="r" t="t"/>
            <a:pathLst>
              <a:path extrusionOk="0" h="11133539" w="15698378">
                <a:moveTo>
                  <a:pt x="0" y="0"/>
                </a:moveTo>
                <a:lnTo>
                  <a:pt x="15698378" y="0"/>
                </a:lnTo>
                <a:lnTo>
                  <a:pt x="15698378" y="11133539"/>
                </a:lnTo>
                <a:lnTo>
                  <a:pt x="0" y="11133539"/>
                </a:lnTo>
                <a:lnTo>
                  <a:pt x="0" y="0"/>
                </a:lnTo>
                <a:close/>
              </a:path>
            </a:pathLst>
          </a:custGeom>
          <a:blipFill rotWithShape="1">
            <a:blip r:embed="rId3">
              <a:alphaModFix/>
            </a:blip>
            <a:stretch>
              <a:fillRect b="0" l="-9102" r="-9102" t="0"/>
            </a:stretch>
          </a:blipFill>
          <a:ln>
            <a:noFill/>
          </a:ln>
        </p:spPr>
      </p:sp>
      <p:sp>
        <p:nvSpPr>
          <p:cNvPr id="275" name="Google Shape;275;p25"/>
          <p:cNvSpPr/>
          <p:nvPr/>
        </p:nvSpPr>
        <p:spPr>
          <a:xfrm>
            <a:off x="5326900" y="3432908"/>
            <a:ext cx="6562131" cy="7746736"/>
          </a:xfrm>
          <a:custGeom>
            <a:rect b="b" l="l" r="r" t="t"/>
            <a:pathLst>
              <a:path extrusionOk="0" h="7746736" w="6562131">
                <a:moveTo>
                  <a:pt x="0" y="0"/>
                </a:moveTo>
                <a:lnTo>
                  <a:pt x="6562130" y="0"/>
                </a:lnTo>
                <a:lnTo>
                  <a:pt x="6562130" y="7746736"/>
                </a:lnTo>
                <a:lnTo>
                  <a:pt x="0" y="7746736"/>
                </a:lnTo>
                <a:lnTo>
                  <a:pt x="0" y="0"/>
                </a:lnTo>
                <a:close/>
              </a:path>
            </a:pathLst>
          </a:custGeom>
          <a:blipFill rotWithShape="1">
            <a:blip r:embed="rId4">
              <a:alphaModFix/>
            </a:blip>
            <a:stretch>
              <a:fillRect b="0" l="0" r="0" t="0"/>
            </a:stretch>
          </a:blipFill>
          <a:ln>
            <a:noFill/>
          </a:ln>
        </p:spPr>
      </p:sp>
      <p:sp>
        <p:nvSpPr>
          <p:cNvPr id="276" name="Google Shape;276;p25"/>
          <p:cNvSpPr/>
          <p:nvPr/>
        </p:nvSpPr>
        <p:spPr>
          <a:xfrm rot="-828628">
            <a:off x="5591360" y="7340678"/>
            <a:ext cx="1722878" cy="954044"/>
          </a:xfrm>
          <a:custGeom>
            <a:rect b="b" l="l" r="r" t="t"/>
            <a:pathLst>
              <a:path extrusionOk="0" h="954044" w="1722878">
                <a:moveTo>
                  <a:pt x="0" y="0"/>
                </a:moveTo>
                <a:lnTo>
                  <a:pt x="1722879" y="0"/>
                </a:lnTo>
                <a:lnTo>
                  <a:pt x="1722879" y="954044"/>
                </a:lnTo>
                <a:lnTo>
                  <a:pt x="0" y="954044"/>
                </a:lnTo>
                <a:lnTo>
                  <a:pt x="0" y="0"/>
                </a:lnTo>
                <a:close/>
              </a:path>
            </a:pathLst>
          </a:custGeom>
          <a:blipFill rotWithShape="1">
            <a:blip r:embed="rId5">
              <a:alphaModFix/>
            </a:blip>
            <a:stretch>
              <a:fillRect b="0" l="0" r="0" t="0"/>
            </a:stretch>
          </a:blipFill>
          <a:ln>
            <a:noFill/>
          </a:ln>
        </p:spPr>
      </p:sp>
      <p:sp>
        <p:nvSpPr>
          <p:cNvPr id="277" name="Google Shape;277;p25"/>
          <p:cNvSpPr/>
          <p:nvPr/>
        </p:nvSpPr>
        <p:spPr>
          <a:xfrm>
            <a:off x="6679350" y="7605610"/>
            <a:ext cx="1965370" cy="1636171"/>
          </a:xfrm>
          <a:custGeom>
            <a:rect b="b" l="l" r="r" t="t"/>
            <a:pathLst>
              <a:path extrusionOk="0" h="1636171" w="1965370">
                <a:moveTo>
                  <a:pt x="0" y="0"/>
                </a:moveTo>
                <a:lnTo>
                  <a:pt x="1965370" y="0"/>
                </a:lnTo>
                <a:lnTo>
                  <a:pt x="1965370" y="1636171"/>
                </a:lnTo>
                <a:lnTo>
                  <a:pt x="0" y="1636171"/>
                </a:lnTo>
                <a:lnTo>
                  <a:pt x="0" y="0"/>
                </a:lnTo>
                <a:close/>
              </a:path>
            </a:pathLst>
          </a:custGeom>
          <a:blipFill rotWithShape="1">
            <a:blip r:embed="rId6">
              <a:alphaModFix/>
            </a:blip>
            <a:stretch>
              <a:fillRect b="0" l="0" r="0" t="0"/>
            </a:stretch>
          </a:blipFill>
          <a:ln>
            <a:noFill/>
          </a:ln>
        </p:spPr>
      </p:sp>
      <p:sp>
        <p:nvSpPr>
          <p:cNvPr id="278" name="Google Shape;278;p25"/>
          <p:cNvSpPr/>
          <p:nvPr/>
        </p:nvSpPr>
        <p:spPr>
          <a:xfrm>
            <a:off x="9278447" y="6483868"/>
            <a:ext cx="2182647" cy="1939828"/>
          </a:xfrm>
          <a:custGeom>
            <a:rect b="b" l="l" r="r" t="t"/>
            <a:pathLst>
              <a:path extrusionOk="0" h="1939828" w="2182647">
                <a:moveTo>
                  <a:pt x="0" y="0"/>
                </a:moveTo>
                <a:lnTo>
                  <a:pt x="2182647" y="0"/>
                </a:lnTo>
                <a:lnTo>
                  <a:pt x="2182647" y="1939828"/>
                </a:lnTo>
                <a:lnTo>
                  <a:pt x="0" y="1939828"/>
                </a:lnTo>
                <a:lnTo>
                  <a:pt x="0" y="0"/>
                </a:lnTo>
                <a:close/>
              </a:path>
            </a:pathLst>
          </a:custGeom>
          <a:blipFill rotWithShape="1">
            <a:blip r:embed="rId7">
              <a:alphaModFix/>
            </a:blip>
            <a:stretch>
              <a:fillRect b="0" l="0" r="0" t="0"/>
            </a:stretch>
          </a:blipFill>
          <a:ln>
            <a:noFill/>
          </a:ln>
        </p:spPr>
      </p:sp>
      <p:sp>
        <p:nvSpPr>
          <p:cNvPr id="279" name="Google Shape;279;p25"/>
          <p:cNvSpPr/>
          <p:nvPr/>
        </p:nvSpPr>
        <p:spPr>
          <a:xfrm>
            <a:off x="9278447" y="4517824"/>
            <a:ext cx="1850735" cy="1716556"/>
          </a:xfrm>
          <a:custGeom>
            <a:rect b="b" l="l" r="r" t="t"/>
            <a:pathLst>
              <a:path extrusionOk="0" h="1716556" w="1850735">
                <a:moveTo>
                  <a:pt x="0" y="0"/>
                </a:moveTo>
                <a:lnTo>
                  <a:pt x="1850735" y="0"/>
                </a:lnTo>
                <a:lnTo>
                  <a:pt x="1850735" y="1716556"/>
                </a:lnTo>
                <a:lnTo>
                  <a:pt x="0" y="1716556"/>
                </a:lnTo>
                <a:lnTo>
                  <a:pt x="0" y="0"/>
                </a:lnTo>
                <a:close/>
              </a:path>
            </a:pathLst>
          </a:custGeom>
          <a:blipFill rotWithShape="1">
            <a:blip r:embed="rId8">
              <a:alphaModFix/>
            </a:blip>
            <a:stretch>
              <a:fillRect b="0" l="0" r="0" t="0"/>
            </a:stretch>
          </a:blipFill>
          <a:ln>
            <a:noFill/>
          </a:ln>
        </p:spPr>
      </p:sp>
      <p:sp>
        <p:nvSpPr>
          <p:cNvPr id="280" name="Google Shape;280;p25"/>
          <p:cNvSpPr/>
          <p:nvPr/>
        </p:nvSpPr>
        <p:spPr>
          <a:xfrm rot="36000">
            <a:off x="5259229" y="3429424"/>
            <a:ext cx="1937991" cy="3580045"/>
          </a:xfrm>
          <a:custGeom>
            <a:rect b="b" l="l" r="r" t="t"/>
            <a:pathLst>
              <a:path extrusionOk="0" h="3580045" w="1937991">
                <a:moveTo>
                  <a:pt x="0" y="19905"/>
                </a:moveTo>
                <a:lnTo>
                  <a:pt x="1900707" y="0"/>
                </a:lnTo>
                <a:lnTo>
                  <a:pt x="1937990" y="3560141"/>
                </a:lnTo>
                <a:lnTo>
                  <a:pt x="37283" y="3580046"/>
                </a:lnTo>
                <a:lnTo>
                  <a:pt x="0" y="19905"/>
                </a:lnTo>
                <a:close/>
              </a:path>
            </a:pathLst>
          </a:custGeom>
          <a:blipFill rotWithShape="1">
            <a:blip r:embed="rId9">
              <a:alphaModFix/>
            </a:blip>
            <a:stretch>
              <a:fillRect b="-418" l="0" r="-118312" t="-5500"/>
            </a:stretch>
          </a:blipFill>
          <a:ln>
            <a:noFill/>
          </a:ln>
        </p:spPr>
      </p:sp>
      <p:sp>
        <p:nvSpPr>
          <p:cNvPr id="281" name="Google Shape;281;p25"/>
          <p:cNvSpPr txBox="1"/>
          <p:nvPr/>
        </p:nvSpPr>
        <p:spPr>
          <a:xfrm>
            <a:off x="2636732" y="519112"/>
            <a:ext cx="12015975" cy="1000125"/>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7500" u="none" cap="none" strike="noStrike">
                <a:solidFill>
                  <a:srgbClr val="000000"/>
                </a:solidFill>
                <a:latin typeface="Arial"/>
                <a:ea typeface="Arial"/>
                <a:cs typeface="Arial"/>
                <a:sym typeface="Arial"/>
              </a:rPr>
              <a:t>Examples of Small Problems</a:t>
            </a:r>
            <a:endParaRPr/>
          </a:p>
        </p:txBody>
      </p:sp>
      <p:sp>
        <p:nvSpPr>
          <p:cNvPr id="282" name="Google Shape;282;p25"/>
          <p:cNvSpPr txBox="1"/>
          <p:nvPr/>
        </p:nvSpPr>
        <p:spPr>
          <a:xfrm>
            <a:off x="8186686" y="8376071"/>
            <a:ext cx="3702300" cy="4308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i="0" lang="en-US" sz="2799" u="none" cap="none" strike="noStrike">
                <a:solidFill>
                  <a:srgbClr val="000000"/>
                </a:solidFill>
                <a:latin typeface="Patrick Hand"/>
                <a:ea typeface="Patrick Hand"/>
                <a:cs typeface="Patrick Hand"/>
                <a:sym typeface="Patrick Hand"/>
              </a:rPr>
              <a:t>forgot your lunch</a:t>
            </a:r>
            <a:endParaRPr>
              <a:latin typeface="Patrick Hand"/>
              <a:ea typeface="Patrick Hand"/>
              <a:cs typeface="Patrick Hand"/>
              <a:sym typeface="Patrick Hand"/>
            </a:endParaRPr>
          </a:p>
        </p:txBody>
      </p:sp>
      <p:sp>
        <p:nvSpPr>
          <p:cNvPr id="283" name="Google Shape;283;p25"/>
          <p:cNvSpPr txBox="1"/>
          <p:nvPr/>
        </p:nvSpPr>
        <p:spPr>
          <a:xfrm>
            <a:off x="6679350" y="5727015"/>
            <a:ext cx="3013500" cy="1637400"/>
          </a:xfrm>
          <a:prstGeom prst="rect">
            <a:avLst/>
          </a:prstGeom>
          <a:noFill/>
          <a:ln>
            <a:noFill/>
          </a:ln>
        </p:spPr>
        <p:txBody>
          <a:bodyPr anchorCtr="0" anchor="t" bIns="0" lIns="0" spcFirstLastPara="1" rIns="0" wrap="square" tIns="0">
            <a:spAutoFit/>
          </a:bodyPr>
          <a:lstStyle/>
          <a:p>
            <a:pPr indent="-302260" lvl="1" marL="604519" marR="0" rtl="0" algn="l">
              <a:lnSpc>
                <a:spcPct val="140014"/>
              </a:lnSpc>
              <a:spcBef>
                <a:spcPts val="0"/>
              </a:spcBef>
              <a:spcAft>
                <a:spcPts val="0"/>
              </a:spcAft>
              <a:buClr>
                <a:srgbClr val="000000"/>
              </a:buClr>
              <a:buSzPts val="2799"/>
              <a:buFont typeface="Patrick Hand"/>
              <a:buChar char="•"/>
            </a:pPr>
            <a:r>
              <a:rPr i="0" lang="en-US" sz="2799" u="none" cap="none" strike="noStrike">
                <a:solidFill>
                  <a:srgbClr val="000000"/>
                </a:solidFill>
                <a:latin typeface="Patrick Hand"/>
                <a:ea typeface="Patrick Hand"/>
                <a:cs typeface="Patrick Hand"/>
                <a:sym typeface="Patrick Hand"/>
              </a:rPr>
              <a:t>lost a game</a:t>
            </a:r>
            <a:endParaRPr>
              <a:latin typeface="Patrick Hand"/>
              <a:ea typeface="Patrick Hand"/>
              <a:cs typeface="Patrick Hand"/>
              <a:sym typeface="Patrick Hand"/>
            </a:endParaRPr>
          </a:p>
          <a:p>
            <a:pPr indent="-302260" lvl="1" marL="604519" marR="0" rtl="0" algn="l">
              <a:lnSpc>
                <a:spcPct val="140014"/>
              </a:lnSpc>
              <a:spcBef>
                <a:spcPts val="0"/>
              </a:spcBef>
              <a:spcAft>
                <a:spcPts val="0"/>
              </a:spcAft>
              <a:buClr>
                <a:srgbClr val="000000"/>
              </a:buClr>
              <a:buSzPts val="2799"/>
              <a:buFont typeface="Patrick Hand"/>
              <a:buChar char="•"/>
            </a:pPr>
            <a:r>
              <a:rPr i="0" lang="en-US" sz="2799" u="none" cap="none" strike="noStrike">
                <a:solidFill>
                  <a:srgbClr val="000000"/>
                </a:solidFill>
                <a:latin typeface="Patrick Hand"/>
                <a:ea typeface="Patrick Hand"/>
                <a:cs typeface="Patrick Hand"/>
                <a:sym typeface="Patrick Hand"/>
              </a:rPr>
              <a:t>last in line</a:t>
            </a:r>
            <a:endParaRPr>
              <a:latin typeface="Patrick Hand"/>
              <a:ea typeface="Patrick Hand"/>
              <a:cs typeface="Patrick Hand"/>
              <a:sym typeface="Patrick Hand"/>
            </a:endParaRPr>
          </a:p>
          <a:p>
            <a:pPr indent="-302260" lvl="1" marL="604519" marR="0" rtl="0" algn="l">
              <a:lnSpc>
                <a:spcPct val="140014"/>
              </a:lnSpc>
              <a:spcBef>
                <a:spcPts val="0"/>
              </a:spcBef>
              <a:spcAft>
                <a:spcPts val="0"/>
              </a:spcAft>
              <a:buClr>
                <a:srgbClr val="000000"/>
              </a:buClr>
              <a:buSzPts val="2799"/>
              <a:buFont typeface="Patrick Hand"/>
              <a:buChar char="•"/>
            </a:pPr>
            <a:r>
              <a:rPr i="0" lang="en-US" sz="2799" u="none" cap="none" strike="noStrike">
                <a:solidFill>
                  <a:srgbClr val="000000"/>
                </a:solidFill>
                <a:latin typeface="Patrick Hand"/>
                <a:ea typeface="Patrick Hand"/>
                <a:cs typeface="Patrick Hand"/>
                <a:sym typeface="Patrick Hand"/>
              </a:rPr>
              <a:t>time to clean up</a:t>
            </a:r>
            <a:endParaRPr>
              <a:latin typeface="Patrick Hand"/>
              <a:ea typeface="Patrick Hand"/>
              <a:cs typeface="Patrick Hand"/>
              <a:sym typeface="Patrick Hand"/>
            </a:endParaRPr>
          </a:p>
        </p:txBody>
      </p:sp>
      <p:sp>
        <p:nvSpPr>
          <p:cNvPr id="284" name="Google Shape;284;p25"/>
          <p:cNvSpPr txBox="1"/>
          <p:nvPr/>
        </p:nvSpPr>
        <p:spPr>
          <a:xfrm>
            <a:off x="1653596" y="2748280"/>
            <a:ext cx="3848700" cy="3657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3600" u="none" cap="none" strike="noStrike">
                <a:solidFill>
                  <a:srgbClr val="000000"/>
                </a:solidFill>
                <a:latin typeface="Poppins"/>
                <a:ea typeface="Poppins"/>
                <a:cs typeface="Poppins"/>
                <a:sym typeface="Poppins"/>
              </a:rPr>
              <a:t>How many people does it take to solve a small problem?</a:t>
            </a:r>
            <a:endParaRPr>
              <a:latin typeface="Poppins"/>
              <a:ea typeface="Poppins"/>
              <a:cs typeface="Poppins"/>
              <a:sym typeface="Poppins"/>
            </a:endParaRPr>
          </a:p>
          <a:p>
            <a:pPr indent="0" lvl="0" marL="0" marR="0" rtl="0" algn="ctr">
              <a:lnSpc>
                <a:spcPct val="108861"/>
              </a:lnSpc>
              <a:spcBef>
                <a:spcPts val="0"/>
              </a:spcBef>
              <a:spcAft>
                <a:spcPts val="0"/>
              </a:spcAft>
              <a:buNone/>
            </a:pPr>
            <a:r>
              <a:t/>
            </a:r>
            <a:endParaRPr i="0" sz="3600" u="none" cap="none" strike="noStrike">
              <a:solidFill>
                <a:srgbClr val="000000"/>
              </a:solidFill>
              <a:latin typeface="Poppins"/>
              <a:ea typeface="Poppins"/>
              <a:cs typeface="Poppins"/>
              <a:sym typeface="Poppins"/>
            </a:endParaRPr>
          </a:p>
        </p:txBody>
      </p:sp>
      <p:sp>
        <p:nvSpPr>
          <p:cNvPr id="285" name="Google Shape;285;p25"/>
          <p:cNvSpPr txBox="1"/>
          <p:nvPr/>
        </p:nvSpPr>
        <p:spPr>
          <a:xfrm>
            <a:off x="1653596" y="6211203"/>
            <a:ext cx="3294900" cy="288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3600" u="none" cap="none" strike="noStrike">
                <a:solidFill>
                  <a:srgbClr val="000000"/>
                </a:solidFill>
                <a:latin typeface="Poppins"/>
                <a:ea typeface="Poppins"/>
                <a:cs typeface="Poppins"/>
                <a:sym typeface="Poppins"/>
              </a:rPr>
              <a:t>How long does it take to solve a small problem?</a:t>
            </a:r>
            <a:endParaRPr>
              <a:latin typeface="Poppins"/>
              <a:ea typeface="Poppins"/>
              <a:cs typeface="Poppins"/>
              <a:sym typeface="Poppins"/>
            </a:endParaRPr>
          </a:p>
        </p:txBody>
      </p:sp>
      <p:sp>
        <p:nvSpPr>
          <p:cNvPr id="286" name="Google Shape;286;p25"/>
          <p:cNvSpPr txBox="1"/>
          <p:nvPr/>
        </p:nvSpPr>
        <p:spPr>
          <a:xfrm>
            <a:off x="12222405" y="5152772"/>
            <a:ext cx="3571200" cy="288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3600" u="none" cap="none" strike="noStrike">
                <a:solidFill>
                  <a:srgbClr val="000000"/>
                </a:solidFill>
                <a:latin typeface="Poppins"/>
                <a:ea typeface="Poppins"/>
                <a:cs typeface="Poppins"/>
                <a:sym typeface="Poppins"/>
              </a:rPr>
              <a:t>What else do you notice about “Small Problems”?</a:t>
            </a:r>
            <a:endParaRPr>
              <a:latin typeface="Poppins"/>
              <a:ea typeface="Poppins"/>
              <a:cs typeface="Poppins"/>
              <a:sym typeface="Poppins"/>
            </a:endParaRPr>
          </a:p>
        </p:txBody>
      </p:sp>
      <p:sp>
        <p:nvSpPr>
          <p:cNvPr id="287" name="Google Shape;287;p25"/>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291" name="Shape 291"/>
        <p:cNvGrpSpPr/>
        <p:nvPr/>
      </p:nvGrpSpPr>
      <p:grpSpPr>
        <a:xfrm>
          <a:off x="0" y="0"/>
          <a:ext cx="0" cy="0"/>
          <a:chOff x="0" y="0"/>
          <a:chExt cx="0" cy="0"/>
        </a:xfrm>
      </p:grpSpPr>
      <p:sp>
        <p:nvSpPr>
          <p:cNvPr id="292" name="Google Shape;292;p26"/>
          <p:cNvSpPr/>
          <p:nvPr/>
        </p:nvSpPr>
        <p:spPr>
          <a:xfrm>
            <a:off x="921814" y="-165853"/>
            <a:ext cx="15698378" cy="11183966"/>
          </a:xfrm>
          <a:custGeom>
            <a:rect b="b" l="l" r="r" t="t"/>
            <a:pathLst>
              <a:path extrusionOk="0" h="11183966" w="15698378">
                <a:moveTo>
                  <a:pt x="0" y="0"/>
                </a:moveTo>
                <a:lnTo>
                  <a:pt x="15698378" y="0"/>
                </a:lnTo>
                <a:lnTo>
                  <a:pt x="15698378" y="11183966"/>
                </a:lnTo>
                <a:lnTo>
                  <a:pt x="0" y="11183966"/>
                </a:lnTo>
                <a:lnTo>
                  <a:pt x="0" y="0"/>
                </a:lnTo>
                <a:close/>
              </a:path>
            </a:pathLst>
          </a:custGeom>
          <a:blipFill rotWithShape="1">
            <a:blip r:embed="rId3">
              <a:alphaModFix/>
            </a:blip>
            <a:stretch>
              <a:fillRect b="0" l="-9368" r="-9368" t="0"/>
            </a:stretch>
          </a:blipFill>
          <a:ln>
            <a:noFill/>
          </a:ln>
        </p:spPr>
      </p:sp>
      <p:sp>
        <p:nvSpPr>
          <p:cNvPr id="293" name="Google Shape;293;p26"/>
          <p:cNvSpPr/>
          <p:nvPr/>
        </p:nvSpPr>
        <p:spPr>
          <a:xfrm>
            <a:off x="5326900" y="3432908"/>
            <a:ext cx="6562131" cy="7746736"/>
          </a:xfrm>
          <a:custGeom>
            <a:rect b="b" l="l" r="r" t="t"/>
            <a:pathLst>
              <a:path extrusionOk="0" h="7746736" w="6562131">
                <a:moveTo>
                  <a:pt x="0" y="0"/>
                </a:moveTo>
                <a:lnTo>
                  <a:pt x="6562130" y="0"/>
                </a:lnTo>
                <a:lnTo>
                  <a:pt x="6562130" y="7746736"/>
                </a:lnTo>
                <a:lnTo>
                  <a:pt x="0" y="7746736"/>
                </a:lnTo>
                <a:lnTo>
                  <a:pt x="0" y="0"/>
                </a:lnTo>
                <a:close/>
              </a:path>
            </a:pathLst>
          </a:custGeom>
          <a:blipFill rotWithShape="1">
            <a:blip r:embed="rId4">
              <a:alphaModFix/>
            </a:blip>
            <a:stretch>
              <a:fillRect b="0" l="0" r="0" t="0"/>
            </a:stretch>
          </a:blipFill>
          <a:ln>
            <a:noFill/>
          </a:ln>
        </p:spPr>
      </p:sp>
      <p:sp>
        <p:nvSpPr>
          <p:cNvPr id="294" name="Google Shape;294;p26"/>
          <p:cNvSpPr/>
          <p:nvPr/>
        </p:nvSpPr>
        <p:spPr>
          <a:xfrm>
            <a:off x="9905220" y="4370658"/>
            <a:ext cx="1603823" cy="1545684"/>
          </a:xfrm>
          <a:custGeom>
            <a:rect b="b" l="l" r="r" t="t"/>
            <a:pathLst>
              <a:path extrusionOk="0" h="1545684" w="1603823">
                <a:moveTo>
                  <a:pt x="0" y="0"/>
                </a:moveTo>
                <a:lnTo>
                  <a:pt x="1603823" y="0"/>
                </a:lnTo>
                <a:lnTo>
                  <a:pt x="1603823" y="1545684"/>
                </a:lnTo>
                <a:lnTo>
                  <a:pt x="0" y="1545684"/>
                </a:lnTo>
                <a:lnTo>
                  <a:pt x="0" y="0"/>
                </a:lnTo>
                <a:close/>
              </a:path>
            </a:pathLst>
          </a:custGeom>
          <a:blipFill rotWithShape="1">
            <a:blip r:embed="rId5">
              <a:alphaModFix/>
            </a:blip>
            <a:stretch>
              <a:fillRect b="0" l="0" r="0" t="0"/>
            </a:stretch>
          </a:blipFill>
          <a:ln>
            <a:noFill/>
          </a:ln>
        </p:spPr>
      </p:sp>
      <p:sp>
        <p:nvSpPr>
          <p:cNvPr id="295" name="Google Shape;295;p26"/>
          <p:cNvSpPr/>
          <p:nvPr/>
        </p:nvSpPr>
        <p:spPr>
          <a:xfrm rot="940386">
            <a:off x="5493060" y="7088169"/>
            <a:ext cx="2332614" cy="1551189"/>
          </a:xfrm>
          <a:custGeom>
            <a:rect b="b" l="l" r="r" t="t"/>
            <a:pathLst>
              <a:path extrusionOk="0" h="1551189" w="2332614">
                <a:moveTo>
                  <a:pt x="0" y="0"/>
                </a:moveTo>
                <a:lnTo>
                  <a:pt x="2332615" y="0"/>
                </a:lnTo>
                <a:lnTo>
                  <a:pt x="2332615" y="1551188"/>
                </a:lnTo>
                <a:lnTo>
                  <a:pt x="0" y="1551188"/>
                </a:lnTo>
                <a:lnTo>
                  <a:pt x="0" y="0"/>
                </a:lnTo>
                <a:close/>
              </a:path>
            </a:pathLst>
          </a:custGeom>
          <a:blipFill rotWithShape="1">
            <a:blip r:embed="rId6">
              <a:alphaModFix/>
            </a:blip>
            <a:stretch>
              <a:fillRect b="0" l="0" r="0" t="0"/>
            </a:stretch>
          </a:blipFill>
          <a:ln>
            <a:noFill/>
          </a:ln>
        </p:spPr>
      </p:sp>
      <p:sp>
        <p:nvSpPr>
          <p:cNvPr id="296" name="Google Shape;296;p26"/>
          <p:cNvSpPr/>
          <p:nvPr/>
        </p:nvSpPr>
        <p:spPr>
          <a:xfrm rot="652183">
            <a:off x="9557882" y="6949212"/>
            <a:ext cx="2298499" cy="1775590"/>
          </a:xfrm>
          <a:custGeom>
            <a:rect b="b" l="l" r="r" t="t"/>
            <a:pathLst>
              <a:path extrusionOk="0" h="1775590" w="2298499">
                <a:moveTo>
                  <a:pt x="0" y="0"/>
                </a:moveTo>
                <a:lnTo>
                  <a:pt x="2298499" y="0"/>
                </a:lnTo>
                <a:lnTo>
                  <a:pt x="2298499" y="1775591"/>
                </a:lnTo>
                <a:lnTo>
                  <a:pt x="0" y="1775591"/>
                </a:lnTo>
                <a:lnTo>
                  <a:pt x="0" y="0"/>
                </a:lnTo>
                <a:close/>
              </a:path>
            </a:pathLst>
          </a:custGeom>
          <a:blipFill rotWithShape="1">
            <a:blip r:embed="rId7">
              <a:alphaModFix/>
            </a:blip>
            <a:stretch>
              <a:fillRect b="0" l="0" r="0" t="0"/>
            </a:stretch>
          </a:blipFill>
          <a:ln>
            <a:noFill/>
          </a:ln>
        </p:spPr>
      </p:sp>
      <p:sp>
        <p:nvSpPr>
          <p:cNvPr id="297" name="Google Shape;297;p26"/>
          <p:cNvSpPr/>
          <p:nvPr/>
        </p:nvSpPr>
        <p:spPr>
          <a:xfrm>
            <a:off x="5326900" y="4512312"/>
            <a:ext cx="1563334" cy="1563334"/>
          </a:xfrm>
          <a:custGeom>
            <a:rect b="b" l="l" r="r" t="t"/>
            <a:pathLst>
              <a:path extrusionOk="0" h="1563334" w="1563334">
                <a:moveTo>
                  <a:pt x="0" y="0"/>
                </a:moveTo>
                <a:lnTo>
                  <a:pt x="1563334" y="0"/>
                </a:lnTo>
                <a:lnTo>
                  <a:pt x="1563334" y="1563334"/>
                </a:lnTo>
                <a:lnTo>
                  <a:pt x="0" y="1563334"/>
                </a:lnTo>
                <a:lnTo>
                  <a:pt x="0" y="0"/>
                </a:lnTo>
                <a:close/>
              </a:path>
            </a:pathLst>
          </a:custGeom>
          <a:blipFill rotWithShape="1">
            <a:blip r:embed="rId8">
              <a:alphaModFix/>
            </a:blip>
            <a:stretch>
              <a:fillRect b="0" l="0" r="0" t="0"/>
            </a:stretch>
          </a:blipFill>
          <a:ln>
            <a:noFill/>
          </a:ln>
        </p:spPr>
      </p:sp>
      <p:sp>
        <p:nvSpPr>
          <p:cNvPr id="298" name="Google Shape;298;p26"/>
          <p:cNvSpPr txBox="1"/>
          <p:nvPr/>
        </p:nvSpPr>
        <p:spPr>
          <a:xfrm>
            <a:off x="2413420" y="934887"/>
            <a:ext cx="12015900" cy="230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7500" u="none" cap="none" strike="noStrike">
                <a:solidFill>
                  <a:srgbClr val="000000"/>
                </a:solidFill>
                <a:latin typeface="Poppins"/>
                <a:ea typeface="Poppins"/>
                <a:cs typeface="Poppins"/>
                <a:sym typeface="Poppins"/>
              </a:rPr>
              <a:t>Examples of Medium Problems</a:t>
            </a:r>
            <a:endParaRPr>
              <a:latin typeface="Poppins"/>
              <a:ea typeface="Poppins"/>
              <a:cs typeface="Poppins"/>
              <a:sym typeface="Poppins"/>
            </a:endParaRPr>
          </a:p>
        </p:txBody>
      </p:sp>
      <p:sp>
        <p:nvSpPr>
          <p:cNvPr id="299" name="Google Shape;299;p26"/>
          <p:cNvSpPr txBox="1"/>
          <p:nvPr/>
        </p:nvSpPr>
        <p:spPr>
          <a:xfrm>
            <a:off x="6948514" y="5344150"/>
            <a:ext cx="3318900" cy="21057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i="0" lang="en-US" sz="3600" u="none" cap="none" strike="noStrike">
                <a:solidFill>
                  <a:srgbClr val="000000"/>
                </a:solidFill>
                <a:latin typeface="Patrick Hand"/>
                <a:ea typeface="Patrick Hand"/>
                <a:cs typeface="Patrick Hand"/>
                <a:sym typeface="Patrick Hand"/>
              </a:rPr>
              <a:t>What do you think would be a medium problem?</a:t>
            </a:r>
            <a:endParaRPr>
              <a:latin typeface="Patrick Hand"/>
              <a:ea typeface="Patrick Hand"/>
              <a:cs typeface="Patrick Hand"/>
              <a:sym typeface="Patrick Hand"/>
            </a:endParaRPr>
          </a:p>
        </p:txBody>
      </p:sp>
      <p:sp>
        <p:nvSpPr>
          <p:cNvPr id="300" name="Google Shape;300;p26"/>
          <p:cNvSpPr txBox="1"/>
          <p:nvPr/>
        </p:nvSpPr>
        <p:spPr>
          <a:xfrm>
            <a:off x="1584876" y="3001625"/>
            <a:ext cx="42195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3600" u="none" cap="none" strike="noStrike">
                <a:solidFill>
                  <a:srgbClr val="000000"/>
                </a:solidFill>
                <a:latin typeface="Poppins"/>
                <a:ea typeface="Poppins"/>
                <a:cs typeface="Poppins"/>
                <a:sym typeface="Poppins"/>
              </a:rPr>
              <a:t>How many people does it take to solve a medium problem?</a:t>
            </a:r>
            <a:endParaRPr>
              <a:latin typeface="Poppins"/>
              <a:ea typeface="Poppins"/>
              <a:cs typeface="Poppins"/>
              <a:sym typeface="Poppins"/>
            </a:endParaRPr>
          </a:p>
          <a:p>
            <a:pPr indent="0" lvl="0" marL="0" marR="0" rtl="0" algn="ctr">
              <a:lnSpc>
                <a:spcPct val="108861"/>
              </a:lnSpc>
              <a:spcBef>
                <a:spcPts val="0"/>
              </a:spcBef>
              <a:spcAft>
                <a:spcPts val="0"/>
              </a:spcAft>
              <a:buNone/>
            </a:pPr>
            <a:r>
              <a:t/>
            </a:r>
            <a:endParaRPr i="0" sz="3600" u="none" cap="none" strike="noStrike">
              <a:solidFill>
                <a:srgbClr val="000000"/>
              </a:solidFill>
              <a:latin typeface="Poppins"/>
              <a:ea typeface="Poppins"/>
              <a:cs typeface="Poppins"/>
              <a:sym typeface="Poppins"/>
            </a:endParaRPr>
          </a:p>
        </p:txBody>
      </p:sp>
      <p:sp>
        <p:nvSpPr>
          <p:cNvPr id="301" name="Google Shape;301;p26"/>
          <p:cNvSpPr txBox="1"/>
          <p:nvPr/>
        </p:nvSpPr>
        <p:spPr>
          <a:xfrm>
            <a:off x="1285874" y="6256000"/>
            <a:ext cx="4041000" cy="221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3600" u="none" cap="none" strike="noStrike">
                <a:solidFill>
                  <a:srgbClr val="000000"/>
                </a:solidFill>
                <a:latin typeface="Poppins"/>
                <a:ea typeface="Poppins"/>
                <a:cs typeface="Poppins"/>
                <a:sym typeface="Poppins"/>
              </a:rPr>
              <a:t>How long does it take to solve a  medium sized problem?</a:t>
            </a:r>
            <a:endParaRPr>
              <a:latin typeface="Poppins"/>
              <a:ea typeface="Poppins"/>
              <a:cs typeface="Poppins"/>
              <a:sym typeface="Poppins"/>
            </a:endParaRPr>
          </a:p>
        </p:txBody>
      </p:sp>
      <p:sp>
        <p:nvSpPr>
          <p:cNvPr id="302" name="Google Shape;302;p26"/>
          <p:cNvSpPr txBox="1"/>
          <p:nvPr/>
        </p:nvSpPr>
        <p:spPr>
          <a:xfrm>
            <a:off x="12412899" y="5076825"/>
            <a:ext cx="4041000" cy="221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3600" u="none" cap="none" strike="noStrike">
                <a:solidFill>
                  <a:srgbClr val="000000"/>
                </a:solidFill>
                <a:latin typeface="Poppins"/>
                <a:ea typeface="Poppins"/>
                <a:cs typeface="Poppins"/>
                <a:sym typeface="Poppins"/>
              </a:rPr>
              <a:t>What else do you notice about “medium sized Problems”?</a:t>
            </a:r>
            <a:endParaRPr>
              <a:latin typeface="Poppins"/>
              <a:ea typeface="Poppins"/>
              <a:cs typeface="Poppins"/>
              <a:sym typeface="Poppins"/>
            </a:endParaRPr>
          </a:p>
        </p:txBody>
      </p:sp>
      <p:sp>
        <p:nvSpPr>
          <p:cNvPr id="303" name="Google Shape;303;p26"/>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307" name="Shape 307"/>
        <p:cNvGrpSpPr/>
        <p:nvPr/>
      </p:nvGrpSpPr>
      <p:grpSpPr>
        <a:xfrm>
          <a:off x="0" y="0"/>
          <a:ext cx="0" cy="0"/>
          <a:chOff x="0" y="0"/>
          <a:chExt cx="0" cy="0"/>
        </a:xfrm>
      </p:grpSpPr>
      <p:sp>
        <p:nvSpPr>
          <p:cNvPr id="308" name="Google Shape;308;p27"/>
          <p:cNvSpPr/>
          <p:nvPr/>
        </p:nvSpPr>
        <p:spPr>
          <a:xfrm rot="127496">
            <a:off x="1245105" y="-829399"/>
            <a:ext cx="15698378" cy="11963830"/>
          </a:xfrm>
          <a:custGeom>
            <a:rect b="b" l="l" r="r" t="t"/>
            <a:pathLst>
              <a:path extrusionOk="0" h="11963830" w="15698378">
                <a:moveTo>
                  <a:pt x="0" y="0"/>
                </a:moveTo>
                <a:lnTo>
                  <a:pt x="15698377" y="0"/>
                </a:lnTo>
                <a:lnTo>
                  <a:pt x="15698377" y="11963830"/>
                </a:lnTo>
                <a:lnTo>
                  <a:pt x="0" y="11963830"/>
                </a:lnTo>
                <a:lnTo>
                  <a:pt x="0" y="0"/>
                </a:lnTo>
                <a:close/>
              </a:path>
            </a:pathLst>
          </a:custGeom>
          <a:blipFill rotWithShape="1">
            <a:blip r:embed="rId3">
              <a:alphaModFix/>
            </a:blip>
            <a:stretch>
              <a:fillRect b="0" l="-13508" r="-13508" t="0"/>
            </a:stretch>
          </a:blipFill>
          <a:ln>
            <a:noFill/>
          </a:ln>
        </p:spPr>
      </p:sp>
      <p:grpSp>
        <p:nvGrpSpPr>
          <p:cNvPr id="309" name="Google Shape;309;p27"/>
          <p:cNvGrpSpPr/>
          <p:nvPr/>
        </p:nvGrpSpPr>
        <p:grpSpPr>
          <a:xfrm>
            <a:off x="11693583" y="3123530"/>
            <a:ext cx="4644451" cy="5198757"/>
            <a:chOff x="174" y="1"/>
            <a:chExt cx="6192600" cy="6931676"/>
          </a:xfrm>
        </p:grpSpPr>
        <p:grpSp>
          <p:nvGrpSpPr>
            <p:cNvPr id="310" name="Google Shape;310;p27"/>
            <p:cNvGrpSpPr/>
            <p:nvPr/>
          </p:nvGrpSpPr>
          <p:grpSpPr>
            <a:xfrm rot="479477">
              <a:off x="408155" y="343416"/>
              <a:ext cx="5376638" cy="6244845"/>
              <a:chOff x="0" y="0"/>
              <a:chExt cx="5466080" cy="6348730"/>
            </a:xfrm>
          </p:grpSpPr>
          <p:sp>
            <p:nvSpPr>
              <p:cNvPr id="311" name="Google Shape;311;p2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36667" l="0" r="0" t="-318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5" name="Google Shape;315;p27"/>
            <p:cNvSpPr txBox="1"/>
            <p:nvPr/>
          </p:nvSpPr>
          <p:spPr>
            <a:xfrm rot="547282">
              <a:off x="59996" y="5845542"/>
              <a:ext cx="5302848" cy="56769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Mel Treggoning</a:t>
              </a:r>
              <a:endParaRPr/>
            </a:p>
          </p:txBody>
        </p:sp>
      </p:grpSp>
      <p:sp>
        <p:nvSpPr>
          <p:cNvPr id="316" name="Google Shape;316;p27"/>
          <p:cNvSpPr txBox="1"/>
          <p:nvPr/>
        </p:nvSpPr>
        <p:spPr>
          <a:xfrm rot="137269">
            <a:off x="1987221" y="881207"/>
            <a:ext cx="6748637" cy="1698725"/>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Recommended </a:t>
            </a:r>
            <a:endParaRPr/>
          </a:p>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Read Alouds</a:t>
            </a:r>
            <a:endParaRPr/>
          </a:p>
        </p:txBody>
      </p:sp>
      <p:grpSp>
        <p:nvGrpSpPr>
          <p:cNvPr id="317" name="Google Shape;317;p27"/>
          <p:cNvGrpSpPr/>
          <p:nvPr/>
        </p:nvGrpSpPr>
        <p:grpSpPr>
          <a:xfrm>
            <a:off x="6968745" y="2542819"/>
            <a:ext cx="4251052" cy="5219395"/>
            <a:chOff x="1" y="1"/>
            <a:chExt cx="5668070" cy="6959193"/>
          </a:xfrm>
        </p:grpSpPr>
        <p:grpSp>
          <p:nvGrpSpPr>
            <p:cNvPr id="318" name="Google Shape;318;p27"/>
            <p:cNvGrpSpPr/>
            <p:nvPr/>
          </p:nvGrpSpPr>
          <p:grpSpPr>
            <a:xfrm rot="-163855">
              <a:off x="145717" y="124541"/>
              <a:ext cx="5376638" cy="6244845"/>
              <a:chOff x="0" y="0"/>
              <a:chExt cx="5466080" cy="6348730"/>
            </a:xfrm>
          </p:grpSpPr>
          <p:sp>
            <p:nvSpPr>
              <p:cNvPr id="319" name="Google Shape;319;p2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14262" l="0" r="0" t="-14262"/>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3" name="Google Shape;323;p27"/>
            <p:cNvSpPr txBox="1"/>
            <p:nvPr/>
          </p:nvSpPr>
          <p:spPr>
            <a:xfrm rot="-158234">
              <a:off x="480708" y="5326991"/>
              <a:ext cx="4710659" cy="1524636"/>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Jeanie Franz Ransom </a:t>
              </a:r>
              <a:endParaRPr/>
            </a:p>
            <a:p>
              <a:pPr indent="0" lvl="0" marL="0" marR="0" rtl="0" algn="l">
                <a:lnSpc>
                  <a:spcPct val="90000"/>
                </a:lnSpc>
                <a:spcBef>
                  <a:spcPts val="0"/>
                </a:spcBef>
                <a:spcAft>
                  <a:spcPts val="0"/>
                </a:spcAft>
                <a:buNone/>
              </a:pPr>
              <a:r>
                <a:t/>
              </a:r>
              <a:endParaRPr b="0" i="0" sz="3200" u="none" cap="none" strike="noStrike">
                <a:solidFill>
                  <a:srgbClr val="000000"/>
                </a:solidFill>
                <a:latin typeface="Arial"/>
                <a:ea typeface="Arial"/>
                <a:cs typeface="Arial"/>
                <a:sym typeface="Arial"/>
              </a:endParaRPr>
            </a:p>
          </p:txBody>
        </p:sp>
      </p:grpSp>
      <p:grpSp>
        <p:nvGrpSpPr>
          <p:cNvPr id="324" name="Google Shape;324;p27"/>
          <p:cNvGrpSpPr/>
          <p:nvPr/>
        </p:nvGrpSpPr>
        <p:grpSpPr>
          <a:xfrm>
            <a:off x="1956007" y="3123530"/>
            <a:ext cx="4251052" cy="4870444"/>
            <a:chOff x="1" y="1"/>
            <a:chExt cx="5668070" cy="6493925"/>
          </a:xfrm>
        </p:grpSpPr>
        <p:grpSp>
          <p:nvGrpSpPr>
            <p:cNvPr id="325" name="Google Shape;325;p27"/>
            <p:cNvGrpSpPr/>
            <p:nvPr/>
          </p:nvGrpSpPr>
          <p:grpSpPr>
            <a:xfrm rot="-163855">
              <a:off x="145717" y="124541"/>
              <a:ext cx="5376638" cy="6244845"/>
              <a:chOff x="0" y="0"/>
              <a:chExt cx="5466080" cy="6348730"/>
            </a:xfrm>
          </p:grpSpPr>
          <p:sp>
            <p:nvSpPr>
              <p:cNvPr id="326" name="Google Shape;326;p2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43604" l="0" r="0" t="-733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0" name="Google Shape;330;p27"/>
            <p:cNvSpPr txBox="1"/>
            <p:nvPr/>
          </p:nvSpPr>
          <p:spPr>
            <a:xfrm rot="-205637">
              <a:off x="709968" y="5382886"/>
              <a:ext cx="4253889" cy="56769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Simon Calnan</a:t>
              </a:r>
              <a:endParaRPr/>
            </a:p>
          </p:txBody>
        </p:sp>
      </p:grpSp>
      <p:sp>
        <p:nvSpPr>
          <p:cNvPr id="331" name="Google Shape;331;p27"/>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C5DB"/>
        </a:solidFill>
      </p:bgPr>
    </p:bg>
    <p:spTree>
      <p:nvGrpSpPr>
        <p:cNvPr id="335" name="Shape 335"/>
        <p:cNvGrpSpPr/>
        <p:nvPr/>
      </p:nvGrpSpPr>
      <p:grpSpPr>
        <a:xfrm>
          <a:off x="0" y="0"/>
          <a:ext cx="0" cy="0"/>
          <a:chOff x="0" y="0"/>
          <a:chExt cx="0" cy="0"/>
        </a:xfrm>
      </p:grpSpPr>
      <p:sp>
        <p:nvSpPr>
          <p:cNvPr id="336" name="Google Shape;336;p28"/>
          <p:cNvSpPr/>
          <p:nvPr/>
        </p:nvSpPr>
        <p:spPr>
          <a:xfrm rot="-105469">
            <a:off x="1153315" y="-311901"/>
            <a:ext cx="16144783" cy="11001217"/>
          </a:xfrm>
          <a:custGeom>
            <a:rect b="b" l="l" r="r" t="t"/>
            <a:pathLst>
              <a:path extrusionOk="0" h="11001217" w="16144783">
                <a:moveTo>
                  <a:pt x="0" y="0"/>
                </a:moveTo>
                <a:lnTo>
                  <a:pt x="16144782" y="0"/>
                </a:lnTo>
                <a:lnTo>
                  <a:pt x="16144782" y="11001217"/>
                </a:lnTo>
                <a:lnTo>
                  <a:pt x="0" y="11001217"/>
                </a:lnTo>
                <a:lnTo>
                  <a:pt x="0" y="0"/>
                </a:lnTo>
                <a:close/>
              </a:path>
            </a:pathLst>
          </a:custGeom>
          <a:blipFill rotWithShape="1">
            <a:blip r:embed="rId3">
              <a:alphaModFix/>
            </a:blip>
            <a:stretch>
              <a:fillRect b="0" l="-6785" r="-6785" t="0"/>
            </a:stretch>
          </a:blipFill>
          <a:ln>
            <a:noFill/>
          </a:ln>
        </p:spPr>
      </p:sp>
      <p:sp>
        <p:nvSpPr>
          <p:cNvPr id="337" name="Google Shape;337;p28"/>
          <p:cNvSpPr txBox="1"/>
          <p:nvPr/>
        </p:nvSpPr>
        <p:spPr>
          <a:xfrm rot="-132618">
            <a:off x="1587952" y="192220"/>
            <a:ext cx="15183797" cy="991044"/>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Human Sort with Size of Problem</a:t>
            </a:r>
            <a:endParaRPr>
              <a:latin typeface="Poppins"/>
              <a:ea typeface="Poppins"/>
              <a:cs typeface="Poppins"/>
              <a:sym typeface="Poppins"/>
            </a:endParaRPr>
          </a:p>
        </p:txBody>
      </p:sp>
      <p:sp>
        <p:nvSpPr>
          <p:cNvPr id="338" name="Google Shape;338;p28"/>
          <p:cNvSpPr txBox="1"/>
          <p:nvPr/>
        </p:nvSpPr>
        <p:spPr>
          <a:xfrm rot="-116493">
            <a:off x="1753196" y="1590731"/>
            <a:ext cx="15256859" cy="761929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3300" u="none" cap="none" strike="noStrike">
                <a:solidFill>
                  <a:srgbClr val="000000"/>
                </a:solidFill>
                <a:latin typeface="Poppins"/>
                <a:ea typeface="Poppins"/>
                <a:cs typeface="Poppins"/>
                <a:sym typeface="Poppins"/>
              </a:rPr>
              <a:t>Determine which side of the room will represent the “Big Problem”, the “Medium Sized Problem” will be in the middle, and the “Small Problem” will be on the opposite side of the room from the “Big Problem”. </a:t>
            </a:r>
            <a:endParaRPr sz="1100">
              <a:latin typeface="Poppins"/>
              <a:ea typeface="Poppins"/>
              <a:cs typeface="Poppins"/>
              <a:sym typeface="Poppins"/>
            </a:endParaRPr>
          </a:p>
          <a:p>
            <a:pPr indent="0" lvl="0" marL="0" marR="0" rtl="0" algn="l">
              <a:lnSpc>
                <a:spcPct val="140000"/>
              </a:lnSpc>
              <a:spcBef>
                <a:spcPts val="0"/>
              </a:spcBef>
              <a:spcAft>
                <a:spcPts val="0"/>
              </a:spcAft>
              <a:buNone/>
            </a:pPr>
            <a:r>
              <a:t/>
            </a:r>
            <a:endParaRPr i="0" sz="33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3300" u="none" cap="none" strike="noStrike">
                <a:solidFill>
                  <a:srgbClr val="000000"/>
                </a:solidFill>
                <a:latin typeface="Poppins"/>
                <a:ea typeface="Poppins"/>
                <a:cs typeface="Poppins"/>
                <a:sym typeface="Poppins"/>
              </a:rPr>
              <a:t>The teacher or leader will read aloud a problem and the students will sort themselves accordingly. Similarly to “Four Corners” students will move to the area that they believe represents the size of the problem.</a:t>
            </a:r>
            <a:endParaRPr sz="1100">
              <a:latin typeface="Poppins"/>
              <a:ea typeface="Poppins"/>
              <a:cs typeface="Poppins"/>
              <a:sym typeface="Poppins"/>
            </a:endParaRPr>
          </a:p>
          <a:p>
            <a:pPr indent="0" lvl="0" marL="0" marR="0" rtl="0" algn="l">
              <a:lnSpc>
                <a:spcPct val="140000"/>
              </a:lnSpc>
              <a:spcBef>
                <a:spcPts val="0"/>
              </a:spcBef>
              <a:spcAft>
                <a:spcPts val="0"/>
              </a:spcAft>
              <a:buNone/>
            </a:pPr>
            <a:r>
              <a:t/>
            </a:r>
            <a:endParaRPr i="0" sz="33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3300" u="none" cap="none" strike="noStrike">
                <a:solidFill>
                  <a:srgbClr val="000000"/>
                </a:solidFill>
                <a:latin typeface="Poppins"/>
                <a:ea typeface="Poppins"/>
                <a:cs typeface="Poppins"/>
                <a:sym typeface="Poppins"/>
              </a:rPr>
              <a:t>On the next slide read from a list of problems, one at a time. There is no “right or wrong” answer, just help students learn to nuance size of the problem and remind them the size of their reaction should match. </a:t>
            </a:r>
            <a:endParaRPr sz="1100">
              <a:latin typeface="Poppins"/>
              <a:ea typeface="Poppins"/>
              <a:cs typeface="Poppins"/>
              <a:sym typeface="Poppins"/>
            </a:endParaRPr>
          </a:p>
        </p:txBody>
      </p:sp>
      <p:sp>
        <p:nvSpPr>
          <p:cNvPr id="339" name="Google Shape;339;p28"/>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C5DB"/>
        </a:solidFill>
      </p:bgPr>
    </p:bg>
    <p:spTree>
      <p:nvGrpSpPr>
        <p:cNvPr id="343" name="Shape 343"/>
        <p:cNvGrpSpPr/>
        <p:nvPr/>
      </p:nvGrpSpPr>
      <p:grpSpPr>
        <a:xfrm>
          <a:off x="0" y="0"/>
          <a:ext cx="0" cy="0"/>
          <a:chOff x="0" y="0"/>
          <a:chExt cx="0" cy="0"/>
        </a:xfrm>
      </p:grpSpPr>
      <p:sp>
        <p:nvSpPr>
          <p:cNvPr id="344" name="Google Shape;344;p29"/>
          <p:cNvSpPr/>
          <p:nvPr/>
        </p:nvSpPr>
        <p:spPr>
          <a:xfrm rot="-105469">
            <a:off x="1173474" y="354789"/>
            <a:ext cx="16144783" cy="9686870"/>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345" name="Google Shape;345;p29"/>
          <p:cNvSpPr txBox="1"/>
          <p:nvPr/>
        </p:nvSpPr>
        <p:spPr>
          <a:xfrm rot="-119347">
            <a:off x="1737210" y="580920"/>
            <a:ext cx="12316421" cy="86212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5600" u="none" cap="none" strike="noStrike">
                <a:solidFill>
                  <a:srgbClr val="000000"/>
                </a:solidFill>
                <a:latin typeface="Poppins"/>
                <a:ea typeface="Poppins"/>
                <a:cs typeface="Poppins"/>
                <a:sym typeface="Poppins"/>
              </a:rPr>
              <a:t>Problem Examples</a:t>
            </a:r>
            <a:endParaRPr>
              <a:latin typeface="Poppins"/>
              <a:ea typeface="Poppins"/>
              <a:cs typeface="Poppins"/>
              <a:sym typeface="Poppins"/>
            </a:endParaRPr>
          </a:p>
        </p:txBody>
      </p:sp>
      <p:sp>
        <p:nvSpPr>
          <p:cNvPr id="346" name="Google Shape;346;p29"/>
          <p:cNvSpPr txBox="1"/>
          <p:nvPr/>
        </p:nvSpPr>
        <p:spPr>
          <a:xfrm rot="-119336">
            <a:off x="1719629" y="1638930"/>
            <a:ext cx="8332720" cy="7671716"/>
          </a:xfrm>
          <a:prstGeom prst="rect">
            <a:avLst/>
          </a:prstGeom>
          <a:noFill/>
          <a:ln>
            <a:noFill/>
          </a:ln>
        </p:spPr>
        <p:txBody>
          <a:bodyPr anchorCtr="0" anchor="t" bIns="0" lIns="0" spcFirstLastPara="1" rIns="0" wrap="square" tIns="0">
            <a:spAutoFit/>
          </a:bodyPr>
          <a:lstStyle/>
          <a:p>
            <a:pPr indent="-337820" lvl="1" marL="777240" marR="0" rtl="0" algn="l">
              <a:lnSpc>
                <a:spcPct val="140000"/>
              </a:lnSpc>
              <a:spcBef>
                <a:spcPts val="0"/>
              </a:spcBef>
              <a:spcAft>
                <a:spcPts val="0"/>
              </a:spcAft>
              <a:buClr>
                <a:srgbClr val="000000"/>
              </a:buClr>
              <a:buSzPts val="2800"/>
              <a:buFont typeface="Poppins"/>
              <a:buChar char="•"/>
            </a:pPr>
            <a:r>
              <a:rPr i="0" lang="en-US" sz="2800" u="none" cap="none" strike="noStrike">
                <a:solidFill>
                  <a:srgbClr val="000000"/>
                </a:solidFill>
                <a:latin typeface="Poppins"/>
                <a:ea typeface="Poppins"/>
                <a:cs typeface="Poppins"/>
                <a:sym typeface="Poppins"/>
              </a:rPr>
              <a:t>broke your pencil</a:t>
            </a:r>
            <a:endParaRPr sz="600">
              <a:latin typeface="Poppins"/>
              <a:ea typeface="Poppins"/>
              <a:cs typeface="Poppins"/>
              <a:sym typeface="Poppins"/>
            </a:endParaRPr>
          </a:p>
          <a:p>
            <a:pPr indent="-337820" lvl="1" marL="777240" marR="0" rtl="0" algn="l">
              <a:lnSpc>
                <a:spcPct val="140000"/>
              </a:lnSpc>
              <a:spcBef>
                <a:spcPts val="0"/>
              </a:spcBef>
              <a:spcAft>
                <a:spcPts val="0"/>
              </a:spcAft>
              <a:buClr>
                <a:srgbClr val="000000"/>
              </a:buClr>
              <a:buSzPts val="2800"/>
              <a:buFont typeface="Poppins"/>
              <a:buChar char="•"/>
            </a:pPr>
            <a:r>
              <a:rPr i="0" lang="en-US" sz="2800" u="none" cap="none" strike="noStrike">
                <a:solidFill>
                  <a:srgbClr val="000000"/>
                </a:solidFill>
                <a:latin typeface="Poppins"/>
                <a:ea typeface="Poppins"/>
                <a:cs typeface="Poppins"/>
                <a:sym typeface="Poppins"/>
              </a:rPr>
              <a:t>car breaks down</a:t>
            </a:r>
            <a:endParaRPr sz="600">
              <a:latin typeface="Poppins"/>
              <a:ea typeface="Poppins"/>
              <a:cs typeface="Poppins"/>
              <a:sym typeface="Poppins"/>
            </a:endParaRPr>
          </a:p>
          <a:p>
            <a:pPr indent="-337820" lvl="1" marL="777240" marR="0" rtl="0" algn="l">
              <a:lnSpc>
                <a:spcPct val="140000"/>
              </a:lnSpc>
              <a:spcBef>
                <a:spcPts val="0"/>
              </a:spcBef>
              <a:spcAft>
                <a:spcPts val="0"/>
              </a:spcAft>
              <a:buClr>
                <a:srgbClr val="000000"/>
              </a:buClr>
              <a:buSzPts val="2800"/>
              <a:buFont typeface="Poppins"/>
              <a:buChar char="•"/>
            </a:pPr>
            <a:r>
              <a:rPr i="0" lang="en-US" sz="2800" u="none" cap="none" strike="noStrike">
                <a:solidFill>
                  <a:srgbClr val="000000"/>
                </a:solidFill>
                <a:latin typeface="Poppins"/>
                <a:ea typeface="Poppins"/>
                <a:cs typeface="Poppins"/>
                <a:sym typeface="Poppins"/>
              </a:rPr>
              <a:t>sibling sent to the hospital</a:t>
            </a:r>
            <a:endParaRPr sz="600">
              <a:latin typeface="Poppins"/>
              <a:ea typeface="Poppins"/>
              <a:cs typeface="Poppins"/>
              <a:sym typeface="Poppins"/>
            </a:endParaRPr>
          </a:p>
          <a:p>
            <a:pPr indent="-337820" lvl="1" marL="777240" marR="0" rtl="0" algn="l">
              <a:lnSpc>
                <a:spcPct val="140000"/>
              </a:lnSpc>
              <a:spcBef>
                <a:spcPts val="0"/>
              </a:spcBef>
              <a:spcAft>
                <a:spcPts val="0"/>
              </a:spcAft>
              <a:buClr>
                <a:srgbClr val="000000"/>
              </a:buClr>
              <a:buSzPts val="2800"/>
              <a:buFont typeface="Poppins"/>
              <a:buChar char="•"/>
            </a:pPr>
            <a:r>
              <a:rPr i="0" lang="en-US" sz="2800" u="none" cap="none" strike="noStrike">
                <a:solidFill>
                  <a:srgbClr val="000000"/>
                </a:solidFill>
                <a:latin typeface="Poppins"/>
                <a:ea typeface="Poppins"/>
                <a:cs typeface="Poppins"/>
                <a:sym typeface="Poppins"/>
              </a:rPr>
              <a:t>someone was telling secrets about you</a:t>
            </a:r>
            <a:endParaRPr sz="600">
              <a:latin typeface="Poppins"/>
              <a:ea typeface="Poppins"/>
              <a:cs typeface="Poppins"/>
              <a:sym typeface="Poppins"/>
            </a:endParaRPr>
          </a:p>
          <a:p>
            <a:pPr indent="-337820" lvl="1" marL="777240" marR="0" rtl="0" algn="l">
              <a:lnSpc>
                <a:spcPct val="140000"/>
              </a:lnSpc>
              <a:spcBef>
                <a:spcPts val="0"/>
              </a:spcBef>
              <a:spcAft>
                <a:spcPts val="0"/>
              </a:spcAft>
              <a:buClr>
                <a:srgbClr val="000000"/>
              </a:buClr>
              <a:buSzPts val="2800"/>
              <a:buFont typeface="Poppins"/>
              <a:buChar char="•"/>
            </a:pPr>
            <a:r>
              <a:rPr i="0" lang="en-US" sz="2800" u="none" cap="none" strike="noStrike">
                <a:solidFill>
                  <a:srgbClr val="000000"/>
                </a:solidFill>
                <a:latin typeface="Poppins"/>
                <a:ea typeface="Poppins"/>
                <a:cs typeface="Poppins"/>
                <a:sym typeface="Poppins"/>
              </a:rPr>
              <a:t>you lost your field trip money</a:t>
            </a:r>
            <a:endParaRPr sz="600">
              <a:latin typeface="Poppins"/>
              <a:ea typeface="Poppins"/>
              <a:cs typeface="Poppins"/>
              <a:sym typeface="Poppins"/>
            </a:endParaRPr>
          </a:p>
          <a:p>
            <a:pPr indent="-337820" lvl="1" marL="777240" marR="0" rtl="0" algn="l">
              <a:lnSpc>
                <a:spcPct val="140000"/>
              </a:lnSpc>
              <a:spcBef>
                <a:spcPts val="0"/>
              </a:spcBef>
              <a:spcAft>
                <a:spcPts val="0"/>
              </a:spcAft>
              <a:buClr>
                <a:srgbClr val="000000"/>
              </a:buClr>
              <a:buSzPts val="2800"/>
              <a:buFont typeface="Poppins"/>
              <a:buChar char="•"/>
            </a:pPr>
            <a:r>
              <a:rPr i="0" lang="en-US" sz="2800" u="none" cap="none" strike="noStrike">
                <a:solidFill>
                  <a:srgbClr val="000000"/>
                </a:solidFill>
                <a:latin typeface="Poppins"/>
                <a:ea typeface="Poppins"/>
                <a:cs typeface="Poppins"/>
                <a:sym typeface="Poppins"/>
              </a:rPr>
              <a:t>forgot your lunch</a:t>
            </a:r>
            <a:endParaRPr sz="600">
              <a:latin typeface="Poppins"/>
              <a:ea typeface="Poppins"/>
              <a:cs typeface="Poppins"/>
              <a:sym typeface="Poppins"/>
            </a:endParaRPr>
          </a:p>
          <a:p>
            <a:pPr indent="-337820" lvl="1" marL="777240" marR="0" rtl="0" algn="l">
              <a:lnSpc>
                <a:spcPct val="140000"/>
              </a:lnSpc>
              <a:spcBef>
                <a:spcPts val="0"/>
              </a:spcBef>
              <a:spcAft>
                <a:spcPts val="0"/>
              </a:spcAft>
              <a:buClr>
                <a:srgbClr val="000000"/>
              </a:buClr>
              <a:buSzPts val="2800"/>
              <a:buFont typeface="Poppins"/>
              <a:buChar char="•"/>
            </a:pPr>
            <a:r>
              <a:rPr i="0" lang="en-US" sz="2800" u="none" cap="none" strike="noStrike">
                <a:solidFill>
                  <a:srgbClr val="000000"/>
                </a:solidFill>
                <a:latin typeface="Poppins"/>
                <a:ea typeface="Poppins"/>
                <a:cs typeface="Poppins"/>
                <a:sym typeface="Poppins"/>
              </a:rPr>
              <a:t>spilled paint</a:t>
            </a:r>
            <a:endParaRPr sz="600">
              <a:latin typeface="Poppins"/>
              <a:ea typeface="Poppins"/>
              <a:cs typeface="Poppins"/>
              <a:sym typeface="Poppins"/>
            </a:endParaRPr>
          </a:p>
          <a:p>
            <a:pPr indent="-337820" lvl="1" marL="777240" marR="0" rtl="0" algn="l">
              <a:lnSpc>
                <a:spcPct val="140000"/>
              </a:lnSpc>
              <a:spcBef>
                <a:spcPts val="0"/>
              </a:spcBef>
              <a:spcAft>
                <a:spcPts val="0"/>
              </a:spcAft>
              <a:buClr>
                <a:srgbClr val="000000"/>
              </a:buClr>
              <a:buSzPts val="2800"/>
              <a:buFont typeface="Poppins"/>
              <a:buChar char="•"/>
            </a:pPr>
            <a:r>
              <a:rPr i="0" lang="en-US" sz="2800" u="none" cap="none" strike="noStrike">
                <a:solidFill>
                  <a:srgbClr val="000000"/>
                </a:solidFill>
                <a:latin typeface="Poppins"/>
                <a:ea typeface="Poppins"/>
                <a:cs typeface="Poppins"/>
                <a:sym typeface="Poppins"/>
              </a:rPr>
              <a:t>lost library book</a:t>
            </a:r>
            <a:endParaRPr sz="600">
              <a:latin typeface="Poppins"/>
              <a:ea typeface="Poppins"/>
              <a:cs typeface="Poppins"/>
              <a:sym typeface="Poppins"/>
            </a:endParaRPr>
          </a:p>
          <a:p>
            <a:pPr indent="-337820" lvl="1" marL="777240" marR="0" rtl="0" algn="l">
              <a:lnSpc>
                <a:spcPct val="140000"/>
              </a:lnSpc>
              <a:spcBef>
                <a:spcPts val="0"/>
              </a:spcBef>
              <a:spcAft>
                <a:spcPts val="0"/>
              </a:spcAft>
              <a:buClr>
                <a:srgbClr val="000000"/>
              </a:buClr>
              <a:buSzPts val="2800"/>
              <a:buFont typeface="Poppins"/>
              <a:buChar char="•"/>
            </a:pPr>
            <a:r>
              <a:rPr i="0" lang="en-US" sz="2800" u="none" cap="none" strike="noStrike">
                <a:solidFill>
                  <a:srgbClr val="000000"/>
                </a:solidFill>
                <a:latin typeface="Poppins"/>
                <a:ea typeface="Poppins"/>
                <a:cs typeface="Poppins"/>
                <a:sym typeface="Poppins"/>
              </a:rPr>
              <a:t>dropped your lunch tray</a:t>
            </a:r>
            <a:endParaRPr sz="600">
              <a:latin typeface="Poppins"/>
              <a:ea typeface="Poppins"/>
              <a:cs typeface="Poppins"/>
              <a:sym typeface="Poppins"/>
            </a:endParaRPr>
          </a:p>
          <a:p>
            <a:pPr indent="-337820" lvl="1" marL="777240" marR="0" rtl="0" algn="l">
              <a:lnSpc>
                <a:spcPct val="140000"/>
              </a:lnSpc>
              <a:spcBef>
                <a:spcPts val="0"/>
              </a:spcBef>
              <a:spcAft>
                <a:spcPts val="0"/>
              </a:spcAft>
              <a:buClr>
                <a:srgbClr val="000000"/>
              </a:buClr>
              <a:buSzPts val="2800"/>
              <a:buFont typeface="Poppins"/>
              <a:buChar char="•"/>
            </a:pPr>
            <a:r>
              <a:rPr i="0" lang="en-US" sz="2800" u="none" cap="none" strike="noStrike">
                <a:solidFill>
                  <a:srgbClr val="000000"/>
                </a:solidFill>
                <a:latin typeface="Poppins"/>
                <a:ea typeface="Poppins"/>
                <a:cs typeface="Poppins"/>
                <a:sym typeface="Poppins"/>
              </a:rPr>
              <a:t>you had a fire at your house</a:t>
            </a:r>
            <a:endParaRPr sz="600">
              <a:latin typeface="Poppins"/>
              <a:ea typeface="Poppins"/>
              <a:cs typeface="Poppins"/>
              <a:sym typeface="Poppins"/>
            </a:endParaRPr>
          </a:p>
          <a:p>
            <a:pPr indent="-337820" lvl="1" marL="777240" marR="0" rtl="0" algn="l">
              <a:lnSpc>
                <a:spcPct val="140000"/>
              </a:lnSpc>
              <a:spcBef>
                <a:spcPts val="0"/>
              </a:spcBef>
              <a:spcAft>
                <a:spcPts val="0"/>
              </a:spcAft>
              <a:buClr>
                <a:srgbClr val="000000"/>
              </a:buClr>
              <a:buSzPts val="2800"/>
              <a:buFont typeface="Poppins"/>
              <a:buChar char="•"/>
            </a:pPr>
            <a:r>
              <a:rPr i="0" lang="en-US" sz="2800" u="none" cap="none" strike="noStrike">
                <a:solidFill>
                  <a:srgbClr val="000000"/>
                </a:solidFill>
                <a:latin typeface="Poppins"/>
                <a:ea typeface="Poppins"/>
                <a:cs typeface="Poppins"/>
                <a:sym typeface="Poppins"/>
              </a:rPr>
              <a:t>paper cut</a:t>
            </a:r>
            <a:endParaRPr sz="600">
              <a:latin typeface="Poppins"/>
              <a:ea typeface="Poppins"/>
              <a:cs typeface="Poppins"/>
              <a:sym typeface="Poppins"/>
            </a:endParaRPr>
          </a:p>
          <a:p>
            <a:pPr indent="-337820" lvl="1" marL="777240" marR="0" rtl="0" algn="l">
              <a:lnSpc>
                <a:spcPct val="140000"/>
              </a:lnSpc>
              <a:spcBef>
                <a:spcPts val="0"/>
              </a:spcBef>
              <a:spcAft>
                <a:spcPts val="0"/>
              </a:spcAft>
              <a:buClr>
                <a:srgbClr val="000000"/>
              </a:buClr>
              <a:buSzPts val="2800"/>
              <a:buFont typeface="Poppins"/>
              <a:buChar char="•"/>
            </a:pPr>
            <a:r>
              <a:rPr i="0" lang="en-US" sz="2800" u="none" cap="none" strike="noStrike">
                <a:solidFill>
                  <a:srgbClr val="000000"/>
                </a:solidFill>
                <a:latin typeface="Poppins"/>
                <a:ea typeface="Poppins"/>
                <a:cs typeface="Poppins"/>
                <a:sym typeface="Poppins"/>
              </a:rPr>
              <a:t>you were erasing your paper and it ripped</a:t>
            </a:r>
            <a:endParaRPr sz="600">
              <a:latin typeface="Poppins"/>
              <a:ea typeface="Poppins"/>
              <a:cs typeface="Poppins"/>
              <a:sym typeface="Poppins"/>
            </a:endParaRPr>
          </a:p>
          <a:p>
            <a:pPr indent="-337820" lvl="1" marL="777240" marR="0" rtl="0" algn="l">
              <a:lnSpc>
                <a:spcPct val="140000"/>
              </a:lnSpc>
              <a:spcBef>
                <a:spcPts val="0"/>
              </a:spcBef>
              <a:spcAft>
                <a:spcPts val="0"/>
              </a:spcAft>
              <a:buClr>
                <a:srgbClr val="000000"/>
              </a:buClr>
              <a:buSzPts val="2800"/>
              <a:buFont typeface="Poppins"/>
              <a:buChar char="•"/>
            </a:pPr>
            <a:r>
              <a:rPr i="0" lang="en-US" sz="2800" u="none" cap="none" strike="noStrike">
                <a:solidFill>
                  <a:srgbClr val="000000"/>
                </a:solidFill>
                <a:latin typeface="Poppins"/>
                <a:ea typeface="Poppins"/>
                <a:cs typeface="Poppins"/>
                <a:sym typeface="Poppins"/>
              </a:rPr>
              <a:t>bloody nose</a:t>
            </a:r>
            <a:endParaRPr sz="600">
              <a:latin typeface="Poppins"/>
              <a:ea typeface="Poppins"/>
              <a:cs typeface="Poppins"/>
              <a:sym typeface="Poppins"/>
            </a:endParaRPr>
          </a:p>
        </p:txBody>
      </p:sp>
      <p:sp>
        <p:nvSpPr>
          <p:cNvPr id="347" name="Google Shape;347;p29"/>
          <p:cNvSpPr txBox="1"/>
          <p:nvPr/>
        </p:nvSpPr>
        <p:spPr>
          <a:xfrm rot="-119269">
            <a:off x="10103707" y="469644"/>
            <a:ext cx="6624987" cy="8376546"/>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4900" u="none" cap="none" strike="noStrike">
                <a:solidFill>
                  <a:srgbClr val="000000"/>
                </a:solidFill>
                <a:latin typeface="Poppins"/>
                <a:ea typeface="Poppins"/>
                <a:cs typeface="Poppins"/>
                <a:sym typeface="Poppins"/>
              </a:rPr>
              <a:t>Remember:</a:t>
            </a:r>
            <a:endParaRPr sz="700">
              <a:latin typeface="Poppins"/>
              <a:ea typeface="Poppins"/>
              <a:cs typeface="Poppins"/>
              <a:sym typeface="Poppins"/>
            </a:endParaRPr>
          </a:p>
          <a:p>
            <a:pPr indent="-344170" lvl="1" marL="777240" marR="0" rtl="0" algn="l">
              <a:lnSpc>
                <a:spcPct val="140000"/>
              </a:lnSpc>
              <a:spcBef>
                <a:spcPts val="0"/>
              </a:spcBef>
              <a:spcAft>
                <a:spcPts val="0"/>
              </a:spcAft>
              <a:buClr>
                <a:srgbClr val="000000"/>
              </a:buClr>
              <a:buSzPts val="2900"/>
              <a:buFont typeface="Poppins"/>
              <a:buChar char="•"/>
            </a:pPr>
            <a:r>
              <a:rPr i="0" lang="en-US" sz="2900" u="none" cap="none" strike="noStrike">
                <a:solidFill>
                  <a:srgbClr val="000000"/>
                </a:solidFill>
                <a:latin typeface="Poppins"/>
                <a:ea typeface="Poppins"/>
                <a:cs typeface="Poppins"/>
                <a:sym typeface="Poppins"/>
              </a:rPr>
              <a:t>The size of your reaction should fit the size of your problem.</a:t>
            </a:r>
            <a:endParaRPr sz="700">
              <a:latin typeface="Poppins"/>
              <a:ea typeface="Poppins"/>
              <a:cs typeface="Poppins"/>
              <a:sym typeface="Poppins"/>
            </a:endParaRPr>
          </a:p>
          <a:p>
            <a:pPr indent="-344170" lvl="1" marL="777240" marR="0" rtl="0" algn="l">
              <a:lnSpc>
                <a:spcPct val="140000"/>
              </a:lnSpc>
              <a:spcBef>
                <a:spcPts val="0"/>
              </a:spcBef>
              <a:spcAft>
                <a:spcPts val="0"/>
              </a:spcAft>
              <a:buClr>
                <a:srgbClr val="000000"/>
              </a:buClr>
              <a:buSzPts val="2900"/>
              <a:buFont typeface="Poppins"/>
              <a:buChar char="•"/>
            </a:pPr>
            <a:r>
              <a:rPr i="0" lang="en-US" sz="2900" u="none" cap="none" strike="noStrike">
                <a:solidFill>
                  <a:srgbClr val="000000"/>
                </a:solidFill>
                <a:latin typeface="Poppins"/>
                <a:ea typeface="Poppins"/>
                <a:cs typeface="Poppins"/>
                <a:sym typeface="Poppins"/>
              </a:rPr>
              <a:t>Our reactions are normal. We just want to build awareness as to the size of our problems, so we don’t get stuck feeling big feelins with little problems that can be easily solved. </a:t>
            </a:r>
            <a:endParaRPr sz="700">
              <a:latin typeface="Poppins"/>
              <a:ea typeface="Poppins"/>
              <a:cs typeface="Poppins"/>
              <a:sym typeface="Poppins"/>
            </a:endParaRPr>
          </a:p>
          <a:p>
            <a:pPr indent="-344170" lvl="1" marL="777240" marR="0" rtl="0" algn="l">
              <a:lnSpc>
                <a:spcPct val="140000"/>
              </a:lnSpc>
              <a:spcBef>
                <a:spcPts val="0"/>
              </a:spcBef>
              <a:spcAft>
                <a:spcPts val="0"/>
              </a:spcAft>
              <a:buClr>
                <a:srgbClr val="FC362B"/>
              </a:buClr>
              <a:buSzPts val="2900"/>
              <a:buFont typeface="Poppins"/>
              <a:buChar char="•"/>
            </a:pPr>
            <a:r>
              <a:rPr b="1" i="0" lang="en-US" sz="2900" u="none" cap="none" strike="noStrike">
                <a:solidFill>
                  <a:srgbClr val="FC362B"/>
                </a:solidFill>
                <a:latin typeface="Poppins"/>
                <a:ea typeface="Poppins"/>
                <a:cs typeface="Poppins"/>
                <a:sym typeface="Poppins"/>
              </a:rPr>
              <a:t>The bigger the problem the more </a:t>
            </a:r>
            <a:r>
              <a:rPr b="1" i="0" lang="en-US" sz="2900" u="sng" cap="none" strike="noStrike">
                <a:solidFill>
                  <a:srgbClr val="FC362B"/>
                </a:solidFill>
                <a:latin typeface="Poppins"/>
                <a:ea typeface="Poppins"/>
                <a:cs typeface="Poppins"/>
                <a:sym typeface="Poppins"/>
              </a:rPr>
              <a:t>time</a:t>
            </a:r>
            <a:r>
              <a:rPr b="1" i="0" lang="en-US" sz="2900" u="none" cap="none" strike="noStrike">
                <a:solidFill>
                  <a:srgbClr val="FC362B"/>
                </a:solidFill>
                <a:latin typeface="Poppins"/>
                <a:ea typeface="Poppins"/>
                <a:cs typeface="Poppins"/>
                <a:sym typeface="Poppins"/>
              </a:rPr>
              <a:t> and </a:t>
            </a:r>
            <a:r>
              <a:rPr b="1" i="0" lang="en-US" sz="2900" u="sng" cap="none" strike="noStrike">
                <a:solidFill>
                  <a:srgbClr val="FC362B"/>
                </a:solidFill>
                <a:latin typeface="Poppins"/>
                <a:ea typeface="Poppins"/>
                <a:cs typeface="Poppins"/>
                <a:sym typeface="Poppins"/>
              </a:rPr>
              <a:t>people</a:t>
            </a:r>
            <a:r>
              <a:rPr b="1" i="0" lang="en-US" sz="2900" u="none" cap="none" strike="noStrike">
                <a:solidFill>
                  <a:srgbClr val="FC362B"/>
                </a:solidFill>
                <a:latin typeface="Poppins"/>
                <a:ea typeface="Poppins"/>
                <a:cs typeface="Poppins"/>
                <a:sym typeface="Poppins"/>
              </a:rPr>
              <a:t> needed to solve it! (Little problems can be solved quickly by you!)</a:t>
            </a:r>
            <a:endParaRPr sz="700">
              <a:latin typeface="Poppins"/>
              <a:ea typeface="Poppins"/>
              <a:cs typeface="Poppins"/>
              <a:sym typeface="Poppins"/>
            </a:endParaRPr>
          </a:p>
        </p:txBody>
      </p:sp>
      <p:sp>
        <p:nvSpPr>
          <p:cNvPr id="348" name="Google Shape;348;p29"/>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352" name="Shape 352"/>
        <p:cNvGrpSpPr/>
        <p:nvPr/>
      </p:nvGrpSpPr>
      <p:grpSpPr>
        <a:xfrm>
          <a:off x="0" y="0"/>
          <a:ext cx="0" cy="0"/>
          <a:chOff x="0" y="0"/>
          <a:chExt cx="0" cy="0"/>
        </a:xfrm>
      </p:grpSpPr>
      <p:sp>
        <p:nvSpPr>
          <p:cNvPr id="353" name="Google Shape;353;p30"/>
          <p:cNvSpPr/>
          <p:nvPr/>
        </p:nvSpPr>
        <p:spPr>
          <a:xfrm rot="-105469">
            <a:off x="1523556" y="-212263"/>
            <a:ext cx="14830321" cy="11494726"/>
          </a:xfrm>
          <a:custGeom>
            <a:rect b="b" l="l" r="r" t="t"/>
            <a:pathLst>
              <a:path extrusionOk="0" h="11494726" w="14830321">
                <a:moveTo>
                  <a:pt x="0" y="0"/>
                </a:moveTo>
                <a:lnTo>
                  <a:pt x="14830321" y="0"/>
                </a:lnTo>
                <a:lnTo>
                  <a:pt x="14830321" y="11494726"/>
                </a:lnTo>
                <a:lnTo>
                  <a:pt x="0" y="11494726"/>
                </a:lnTo>
                <a:lnTo>
                  <a:pt x="0" y="0"/>
                </a:lnTo>
                <a:close/>
              </a:path>
            </a:pathLst>
          </a:custGeom>
          <a:blipFill rotWithShape="1">
            <a:blip r:embed="rId3">
              <a:alphaModFix/>
            </a:blip>
            <a:stretch>
              <a:fillRect b="0" l="-14589" r="-14589" t="0"/>
            </a:stretch>
          </a:blipFill>
          <a:ln>
            <a:noFill/>
          </a:ln>
        </p:spPr>
      </p:sp>
      <p:sp>
        <p:nvSpPr>
          <p:cNvPr id="354" name="Google Shape;354;p30"/>
          <p:cNvSpPr txBox="1"/>
          <p:nvPr/>
        </p:nvSpPr>
        <p:spPr>
          <a:xfrm rot="-114638">
            <a:off x="2739857" y="2574796"/>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Three</a:t>
            </a:r>
            <a:endParaRPr/>
          </a:p>
        </p:txBody>
      </p:sp>
      <p:sp>
        <p:nvSpPr>
          <p:cNvPr id="355" name="Google Shape;355;p30"/>
          <p:cNvSpPr/>
          <p:nvPr/>
        </p:nvSpPr>
        <p:spPr>
          <a:xfrm>
            <a:off x="12771533" y="4721588"/>
            <a:ext cx="5196766" cy="5407039"/>
          </a:xfrm>
          <a:custGeom>
            <a:rect b="b" l="l" r="r" t="t"/>
            <a:pathLst>
              <a:path extrusionOk="0" h="5407039" w="5196766">
                <a:moveTo>
                  <a:pt x="0" y="0"/>
                </a:moveTo>
                <a:lnTo>
                  <a:pt x="5196766" y="0"/>
                </a:lnTo>
                <a:lnTo>
                  <a:pt x="5196766" y="5407039"/>
                </a:lnTo>
                <a:lnTo>
                  <a:pt x="0" y="5407039"/>
                </a:lnTo>
                <a:lnTo>
                  <a:pt x="0" y="0"/>
                </a:lnTo>
                <a:close/>
              </a:path>
            </a:pathLst>
          </a:custGeom>
          <a:blipFill rotWithShape="1">
            <a:blip r:embed="rId4">
              <a:alphaModFix/>
            </a:blip>
            <a:stretch>
              <a:fillRect b="0" l="0" r="0" t="0"/>
            </a:stretch>
          </a:blipFill>
          <a:ln>
            <a:noFill/>
          </a:ln>
        </p:spPr>
      </p:sp>
      <p:grpSp>
        <p:nvGrpSpPr>
          <p:cNvPr id="356" name="Google Shape;356;p30"/>
          <p:cNvGrpSpPr/>
          <p:nvPr/>
        </p:nvGrpSpPr>
        <p:grpSpPr>
          <a:xfrm>
            <a:off x="4466171" y="657811"/>
            <a:ext cx="8305362" cy="1604868"/>
            <a:chOff x="0" y="0"/>
            <a:chExt cx="11073817" cy="2139824"/>
          </a:xfrm>
        </p:grpSpPr>
        <p:grpSp>
          <p:nvGrpSpPr>
            <p:cNvPr id="357" name="Google Shape;357;p30"/>
            <p:cNvGrpSpPr/>
            <p:nvPr/>
          </p:nvGrpSpPr>
          <p:grpSpPr>
            <a:xfrm rot="-102414">
              <a:off x="24544" y="163793"/>
              <a:ext cx="11024728" cy="1812239"/>
              <a:chOff x="0" y="0"/>
              <a:chExt cx="11797642" cy="1939290"/>
            </a:xfrm>
          </p:grpSpPr>
          <p:sp>
            <p:nvSpPr>
              <p:cNvPr id="358" name="Google Shape;358;p30"/>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0"/>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0" name="Google Shape;360;p30"/>
            <p:cNvSpPr txBox="1"/>
            <p:nvPr/>
          </p:nvSpPr>
          <p:spPr>
            <a:xfrm rot="-102414">
              <a:off x="366700" y="536064"/>
              <a:ext cx="10343820" cy="118194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FFFFFF"/>
                  </a:solidFill>
                  <a:latin typeface="Arial"/>
                  <a:ea typeface="Arial"/>
                  <a:cs typeface="Arial"/>
                  <a:sym typeface="Arial"/>
                </a:rPr>
                <a:t>Week Three</a:t>
              </a:r>
              <a:endParaRPr/>
            </a:p>
          </p:txBody>
        </p:sp>
      </p:grpSp>
      <p:sp>
        <p:nvSpPr>
          <p:cNvPr id="361" name="Google Shape;361;p30"/>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365" name="Shape 365"/>
        <p:cNvGrpSpPr/>
        <p:nvPr/>
      </p:nvGrpSpPr>
      <p:grpSpPr>
        <a:xfrm>
          <a:off x="0" y="0"/>
          <a:ext cx="0" cy="0"/>
          <a:chOff x="0" y="0"/>
          <a:chExt cx="0" cy="0"/>
        </a:xfrm>
      </p:grpSpPr>
      <p:sp>
        <p:nvSpPr>
          <p:cNvPr id="366" name="Google Shape;366;p31"/>
          <p:cNvSpPr/>
          <p:nvPr/>
        </p:nvSpPr>
        <p:spPr>
          <a:xfrm>
            <a:off x="2761063" y="0"/>
            <a:ext cx="12765875" cy="10221650"/>
          </a:xfrm>
          <a:custGeom>
            <a:rect b="b" l="l" r="r" t="t"/>
            <a:pathLst>
              <a:path extrusionOk="0" h="10221650" w="12765875">
                <a:moveTo>
                  <a:pt x="0" y="0"/>
                </a:moveTo>
                <a:lnTo>
                  <a:pt x="12765874" y="0"/>
                </a:lnTo>
                <a:lnTo>
                  <a:pt x="12765874" y="10221650"/>
                </a:lnTo>
                <a:lnTo>
                  <a:pt x="0" y="10221650"/>
                </a:lnTo>
                <a:lnTo>
                  <a:pt x="0" y="0"/>
                </a:lnTo>
                <a:close/>
              </a:path>
            </a:pathLst>
          </a:custGeom>
          <a:blipFill rotWithShape="1">
            <a:blip r:embed="rId3">
              <a:alphaModFix/>
            </a:blip>
            <a:stretch>
              <a:fillRect b="0" l="-16725" r="-16725" t="0"/>
            </a:stretch>
          </a:blipFill>
          <a:ln>
            <a:noFill/>
          </a:ln>
        </p:spPr>
      </p:sp>
      <p:sp>
        <p:nvSpPr>
          <p:cNvPr id="367" name="Google Shape;367;p31"/>
          <p:cNvSpPr txBox="1"/>
          <p:nvPr/>
        </p:nvSpPr>
        <p:spPr>
          <a:xfrm>
            <a:off x="3175475" y="1671651"/>
            <a:ext cx="11937000" cy="6948000"/>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i="0" lang="en-US" sz="3700" u="none" cap="none" strike="noStrike">
                <a:solidFill>
                  <a:srgbClr val="000000"/>
                </a:solidFill>
                <a:latin typeface="Patrick Hand"/>
                <a:ea typeface="Patrick Hand"/>
                <a:cs typeface="Patrick Hand"/>
                <a:sym typeface="Patrick Hand"/>
              </a:rPr>
              <a:t>Good morning, Neuroscientists!</a:t>
            </a:r>
            <a:endParaRPr sz="1500">
              <a:latin typeface="Patrick Hand"/>
              <a:ea typeface="Patrick Hand"/>
              <a:cs typeface="Patrick Hand"/>
              <a:sym typeface="Patrick Hand"/>
            </a:endParaRPr>
          </a:p>
          <a:p>
            <a:pPr indent="0" lvl="0" marL="0" marR="0" rtl="0" algn="l">
              <a:lnSpc>
                <a:spcPct val="160000"/>
              </a:lnSpc>
              <a:spcBef>
                <a:spcPts val="0"/>
              </a:spcBef>
              <a:spcAft>
                <a:spcPts val="0"/>
              </a:spcAft>
              <a:buNone/>
            </a:pPr>
            <a:r>
              <a:rPr i="0" lang="en-US" sz="3700" u="none" cap="none" strike="noStrike">
                <a:solidFill>
                  <a:srgbClr val="000000"/>
                </a:solidFill>
                <a:latin typeface="Patrick Hand"/>
                <a:ea typeface="Patrick Hand"/>
                <a:cs typeface="Patrick Hand"/>
                <a:sym typeface="Patrick Hand"/>
              </a:rPr>
              <a:t> Neuroscientists study the brain and the nervous system! Big feelings don’t like to stay trapped inside because they need a way out. Mindful movement is like giving our feelings a safe path to travel. If we’re nervous, maybe we need a few deep breaths and shoulder rolls. If we’re frustrated, maybe we need to stretch or stand tall like a mountain. Today, we’ll practice noticing how we feel and choosing a “pathway” of movement that helps us get back to calm. </a:t>
            </a:r>
            <a:endParaRPr sz="1500">
              <a:latin typeface="Patrick Hand"/>
              <a:ea typeface="Patrick Hand"/>
              <a:cs typeface="Patrick Hand"/>
              <a:sym typeface="Patrick Hand"/>
            </a:endParaRPr>
          </a:p>
        </p:txBody>
      </p:sp>
      <p:sp>
        <p:nvSpPr>
          <p:cNvPr id="368" name="Google Shape;368;p31"/>
          <p:cNvSpPr txBox="1"/>
          <p:nvPr/>
        </p:nvSpPr>
        <p:spPr>
          <a:xfrm>
            <a:off x="5891398" y="440031"/>
            <a:ext cx="6202500" cy="946200"/>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i="0" lang="en-US" sz="6148" u="none" cap="none" strike="noStrike">
                <a:solidFill>
                  <a:srgbClr val="000000"/>
                </a:solidFill>
                <a:latin typeface="Poppins"/>
                <a:ea typeface="Poppins"/>
                <a:cs typeface="Poppins"/>
                <a:sym typeface="Poppins"/>
              </a:rPr>
              <a:t>Day Three</a:t>
            </a:r>
            <a:endParaRPr>
              <a:latin typeface="Poppins"/>
              <a:ea typeface="Poppins"/>
              <a:cs typeface="Poppins"/>
              <a:sym typeface="Poppins"/>
            </a:endParaRPr>
          </a:p>
        </p:txBody>
      </p:sp>
      <p:sp>
        <p:nvSpPr>
          <p:cNvPr id="369" name="Google Shape;369;p31"/>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373" name="Shape 373"/>
        <p:cNvGrpSpPr/>
        <p:nvPr/>
      </p:nvGrpSpPr>
      <p:grpSpPr>
        <a:xfrm>
          <a:off x="0" y="0"/>
          <a:ext cx="0" cy="0"/>
          <a:chOff x="0" y="0"/>
          <a:chExt cx="0" cy="0"/>
        </a:xfrm>
      </p:grpSpPr>
      <p:sp>
        <p:nvSpPr>
          <p:cNvPr id="374" name="Google Shape;374;p32"/>
          <p:cNvSpPr/>
          <p:nvPr/>
        </p:nvSpPr>
        <p:spPr>
          <a:xfrm rot="127496">
            <a:off x="1234811" y="-274342"/>
            <a:ext cx="15698378" cy="11408582"/>
          </a:xfrm>
          <a:custGeom>
            <a:rect b="b" l="l" r="r" t="t"/>
            <a:pathLst>
              <a:path extrusionOk="0" h="11408582" w="15698378">
                <a:moveTo>
                  <a:pt x="0" y="0"/>
                </a:moveTo>
                <a:lnTo>
                  <a:pt x="15698377" y="0"/>
                </a:lnTo>
                <a:lnTo>
                  <a:pt x="15698377" y="11408582"/>
                </a:lnTo>
                <a:lnTo>
                  <a:pt x="0" y="11408582"/>
                </a:lnTo>
                <a:lnTo>
                  <a:pt x="0" y="0"/>
                </a:lnTo>
                <a:close/>
              </a:path>
            </a:pathLst>
          </a:custGeom>
          <a:blipFill rotWithShape="1">
            <a:blip r:embed="rId3">
              <a:alphaModFix/>
            </a:blip>
            <a:stretch>
              <a:fillRect b="0" l="-10561" r="-10561" t="0"/>
            </a:stretch>
          </a:blipFill>
          <a:ln>
            <a:noFill/>
          </a:ln>
        </p:spPr>
      </p:sp>
      <p:sp>
        <p:nvSpPr>
          <p:cNvPr id="375" name="Google Shape;375;p32"/>
          <p:cNvSpPr txBox="1"/>
          <p:nvPr/>
        </p:nvSpPr>
        <p:spPr>
          <a:xfrm rot="137227">
            <a:off x="1806932" y="1780820"/>
            <a:ext cx="7291909" cy="198218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lang="en-US" sz="7155" u="sng">
                <a:solidFill>
                  <a:schemeClr val="hlink"/>
                </a:solidFill>
                <a:latin typeface="Poppins"/>
                <a:ea typeface="Poppins"/>
                <a:cs typeface="Poppins"/>
                <a:sym typeface="Poppins"/>
                <a:hlinkClick r:id="rId4"/>
              </a:rPr>
              <a:t>Mindfulness</a:t>
            </a:r>
            <a:endParaRPr sz="7155">
              <a:latin typeface="Poppins"/>
              <a:ea typeface="Poppins"/>
              <a:cs typeface="Poppins"/>
              <a:sym typeface="Poppins"/>
            </a:endParaRPr>
          </a:p>
          <a:p>
            <a:pPr indent="0" lvl="0" marL="0" marR="0" rtl="0" algn="l">
              <a:lnSpc>
                <a:spcPct val="89993"/>
              </a:lnSpc>
              <a:spcBef>
                <a:spcPts val="0"/>
              </a:spcBef>
              <a:spcAft>
                <a:spcPts val="0"/>
              </a:spcAft>
              <a:buNone/>
            </a:pPr>
            <a:r>
              <a:rPr lang="en-US" sz="7155" u="sng">
                <a:solidFill>
                  <a:schemeClr val="hlink"/>
                </a:solidFill>
                <a:latin typeface="Poppins"/>
                <a:ea typeface="Poppins"/>
                <a:cs typeface="Poppins"/>
                <a:sym typeface="Poppins"/>
                <a:hlinkClick r:id="rId5"/>
              </a:rPr>
              <a:t>Journey</a:t>
            </a:r>
            <a:r>
              <a:rPr lang="en-US" sz="7155">
                <a:latin typeface="Poppins"/>
                <a:ea typeface="Poppins"/>
                <a:cs typeface="Poppins"/>
                <a:sym typeface="Poppins"/>
              </a:rPr>
              <a:t> </a:t>
            </a:r>
            <a:endParaRPr sz="7155">
              <a:latin typeface="Poppins"/>
              <a:ea typeface="Poppins"/>
              <a:cs typeface="Poppins"/>
              <a:sym typeface="Poppins"/>
            </a:endParaRPr>
          </a:p>
        </p:txBody>
      </p:sp>
      <p:grpSp>
        <p:nvGrpSpPr>
          <p:cNvPr id="376" name="Google Shape;376;p32"/>
          <p:cNvGrpSpPr/>
          <p:nvPr/>
        </p:nvGrpSpPr>
        <p:grpSpPr>
          <a:xfrm rot="-163855">
            <a:off x="8973128" y="1581509"/>
            <a:ext cx="6682102" cy="7761112"/>
            <a:chOff x="0" y="0"/>
            <a:chExt cx="5466080" cy="6348730"/>
          </a:xfrm>
        </p:grpSpPr>
        <p:sp>
          <p:nvSpPr>
            <p:cNvPr id="377" name="Google Shape;377;p3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0" name="Google Shape;380;p32"/>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
        <p:nvSpPr>
          <p:cNvPr id="381" name="Google Shape;381;p32"/>
          <p:cNvSpPr txBox="1"/>
          <p:nvPr/>
        </p:nvSpPr>
        <p:spPr>
          <a:xfrm rot="135558">
            <a:off x="1927533" y="4011560"/>
            <a:ext cx="5288911" cy="998873"/>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200">
                <a:solidFill>
                  <a:schemeClr val="dk1"/>
                </a:solidFill>
                <a:latin typeface="Poppins"/>
                <a:ea typeface="Poppins"/>
                <a:cs typeface="Poppins"/>
                <a:sym typeface="Poppins"/>
              </a:rPr>
              <a:t>The Journey Begins Here</a:t>
            </a:r>
            <a:endParaRPr sz="3200">
              <a:solidFill>
                <a:schemeClr val="dk1"/>
              </a:solidFill>
              <a:latin typeface="Poppins"/>
              <a:ea typeface="Poppins"/>
              <a:cs typeface="Poppins"/>
              <a:sym typeface="Poppi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385" name="Shape 385"/>
        <p:cNvGrpSpPr/>
        <p:nvPr/>
      </p:nvGrpSpPr>
      <p:grpSpPr>
        <a:xfrm>
          <a:off x="0" y="0"/>
          <a:ext cx="0" cy="0"/>
          <a:chOff x="0" y="0"/>
          <a:chExt cx="0" cy="0"/>
        </a:xfrm>
      </p:grpSpPr>
      <p:sp>
        <p:nvSpPr>
          <p:cNvPr id="386" name="Google Shape;386;p33"/>
          <p:cNvSpPr/>
          <p:nvPr/>
        </p:nvSpPr>
        <p:spPr>
          <a:xfrm rot="128855">
            <a:off x="1232288" y="-271121"/>
            <a:ext cx="15709412" cy="11416601"/>
          </a:xfrm>
          <a:custGeom>
            <a:rect b="b" l="l" r="r" t="t"/>
            <a:pathLst>
              <a:path extrusionOk="0" h="11408582" w="15698378">
                <a:moveTo>
                  <a:pt x="0" y="0"/>
                </a:moveTo>
                <a:lnTo>
                  <a:pt x="15698377" y="0"/>
                </a:lnTo>
                <a:lnTo>
                  <a:pt x="15698377" y="11408582"/>
                </a:lnTo>
                <a:lnTo>
                  <a:pt x="0" y="11408582"/>
                </a:lnTo>
                <a:lnTo>
                  <a:pt x="0" y="0"/>
                </a:lnTo>
                <a:close/>
              </a:path>
            </a:pathLst>
          </a:custGeom>
          <a:blipFill rotWithShape="1">
            <a:blip r:embed="rId3">
              <a:alphaModFix/>
            </a:blip>
            <a:stretch>
              <a:fillRect b="0" l="-10561" r="-10561" t="0"/>
            </a:stretch>
          </a:blipFill>
          <a:ln>
            <a:noFill/>
          </a:ln>
        </p:spPr>
      </p:sp>
      <p:sp>
        <p:nvSpPr>
          <p:cNvPr id="387" name="Google Shape;387;p33"/>
          <p:cNvSpPr txBox="1"/>
          <p:nvPr/>
        </p:nvSpPr>
        <p:spPr>
          <a:xfrm rot="137227">
            <a:off x="1727882" y="1779244"/>
            <a:ext cx="7291909" cy="5946836"/>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Let’s Face It:</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Find a Path for all of our Emotions to move through our body.</a:t>
            </a:r>
            <a:endParaRPr>
              <a:latin typeface="Poppins"/>
              <a:ea typeface="Poppins"/>
              <a:cs typeface="Poppins"/>
              <a:sym typeface="Poppins"/>
            </a:endParaRPr>
          </a:p>
        </p:txBody>
      </p:sp>
      <p:grpSp>
        <p:nvGrpSpPr>
          <p:cNvPr id="388" name="Google Shape;388;p33"/>
          <p:cNvGrpSpPr/>
          <p:nvPr/>
        </p:nvGrpSpPr>
        <p:grpSpPr>
          <a:xfrm rot="823351">
            <a:off x="11800421" y="3402684"/>
            <a:ext cx="6682255" cy="7761290"/>
            <a:chOff x="0" y="0"/>
            <a:chExt cx="5466080" cy="6348730"/>
          </a:xfrm>
        </p:grpSpPr>
        <p:sp>
          <p:nvSpPr>
            <p:cNvPr id="389" name="Google Shape;389;p33"/>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3"/>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7580" l="0" r="0" t="-49611"/>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33"/>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3"/>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3" name="Google Shape;393;p33"/>
          <p:cNvGrpSpPr/>
          <p:nvPr/>
        </p:nvGrpSpPr>
        <p:grpSpPr>
          <a:xfrm rot="-163726">
            <a:off x="8972991" y="1581639"/>
            <a:ext cx="6682207" cy="7761235"/>
            <a:chOff x="0" y="0"/>
            <a:chExt cx="5466080" cy="6348730"/>
          </a:xfrm>
        </p:grpSpPr>
        <p:sp>
          <p:nvSpPr>
            <p:cNvPr id="394" name="Google Shape;394;p33"/>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3"/>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154968" l="-1960" r="-61129" t="-1389"/>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3"/>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33"/>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8" name="Google Shape;398;p33"/>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402" name="Shape 402"/>
        <p:cNvGrpSpPr/>
        <p:nvPr/>
      </p:nvGrpSpPr>
      <p:grpSpPr>
        <a:xfrm>
          <a:off x="0" y="0"/>
          <a:ext cx="0" cy="0"/>
          <a:chOff x="0" y="0"/>
          <a:chExt cx="0" cy="0"/>
        </a:xfrm>
      </p:grpSpPr>
      <p:sp>
        <p:nvSpPr>
          <p:cNvPr id="403" name="Google Shape;403;p34"/>
          <p:cNvSpPr/>
          <p:nvPr/>
        </p:nvSpPr>
        <p:spPr>
          <a:xfrm rot="127496">
            <a:off x="1234776" y="-272472"/>
            <a:ext cx="15698378" cy="11406712"/>
          </a:xfrm>
          <a:custGeom>
            <a:rect b="b" l="l" r="r" t="t"/>
            <a:pathLst>
              <a:path extrusionOk="0" h="11406712" w="15698378">
                <a:moveTo>
                  <a:pt x="0" y="0"/>
                </a:moveTo>
                <a:lnTo>
                  <a:pt x="15698378" y="0"/>
                </a:lnTo>
                <a:lnTo>
                  <a:pt x="15698378" y="11406712"/>
                </a:lnTo>
                <a:lnTo>
                  <a:pt x="0" y="11406712"/>
                </a:lnTo>
                <a:lnTo>
                  <a:pt x="0" y="0"/>
                </a:lnTo>
                <a:close/>
              </a:path>
            </a:pathLst>
          </a:custGeom>
          <a:blipFill rotWithShape="1">
            <a:blip r:embed="rId3">
              <a:alphaModFix/>
            </a:blip>
            <a:stretch>
              <a:fillRect b="0" l="-10550" r="-10550" t="0"/>
            </a:stretch>
          </a:blipFill>
          <a:ln>
            <a:noFill/>
          </a:ln>
        </p:spPr>
      </p:sp>
      <p:grpSp>
        <p:nvGrpSpPr>
          <p:cNvPr id="404" name="Google Shape;404;p34"/>
          <p:cNvGrpSpPr/>
          <p:nvPr/>
        </p:nvGrpSpPr>
        <p:grpSpPr>
          <a:xfrm>
            <a:off x="11617943" y="3323810"/>
            <a:ext cx="4644451" cy="5198757"/>
            <a:chOff x="174" y="1"/>
            <a:chExt cx="6192600" cy="6931676"/>
          </a:xfrm>
        </p:grpSpPr>
        <p:grpSp>
          <p:nvGrpSpPr>
            <p:cNvPr id="405" name="Google Shape;405;p34"/>
            <p:cNvGrpSpPr/>
            <p:nvPr/>
          </p:nvGrpSpPr>
          <p:grpSpPr>
            <a:xfrm rot="479477">
              <a:off x="408155" y="343416"/>
              <a:ext cx="5376638" cy="6244845"/>
              <a:chOff x="0" y="0"/>
              <a:chExt cx="5466080" cy="6348730"/>
            </a:xfrm>
          </p:grpSpPr>
          <p:sp>
            <p:nvSpPr>
              <p:cNvPr id="406" name="Google Shape;406;p34"/>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34"/>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3753" l="0" r="0" t="-2633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4"/>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4"/>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0" name="Google Shape;410;p34"/>
            <p:cNvSpPr txBox="1"/>
            <p:nvPr/>
          </p:nvSpPr>
          <p:spPr>
            <a:xfrm rot="485606">
              <a:off x="542648" y="5765055"/>
              <a:ext cx="4285936" cy="567712"/>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Steve Herman</a:t>
              </a:r>
              <a:endParaRPr/>
            </a:p>
          </p:txBody>
        </p:sp>
      </p:grpSp>
      <p:sp>
        <p:nvSpPr>
          <p:cNvPr id="411" name="Google Shape;411;p34"/>
          <p:cNvSpPr txBox="1"/>
          <p:nvPr/>
        </p:nvSpPr>
        <p:spPr>
          <a:xfrm rot="137266">
            <a:off x="1851205" y="560589"/>
            <a:ext cx="6748779" cy="1982171"/>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Recommended </a:t>
            </a:r>
            <a:endParaRPr/>
          </a:p>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Read Alouds</a:t>
            </a:r>
            <a:endParaRPr/>
          </a:p>
        </p:txBody>
      </p:sp>
      <p:grpSp>
        <p:nvGrpSpPr>
          <p:cNvPr id="412" name="Google Shape;412;p34"/>
          <p:cNvGrpSpPr/>
          <p:nvPr/>
        </p:nvGrpSpPr>
        <p:grpSpPr>
          <a:xfrm rot="295690">
            <a:off x="7165371" y="2707810"/>
            <a:ext cx="4251052" cy="4870444"/>
            <a:chOff x="1" y="1"/>
            <a:chExt cx="5668070" cy="6493925"/>
          </a:xfrm>
        </p:grpSpPr>
        <p:grpSp>
          <p:nvGrpSpPr>
            <p:cNvPr id="413" name="Google Shape;413;p34"/>
            <p:cNvGrpSpPr/>
            <p:nvPr/>
          </p:nvGrpSpPr>
          <p:grpSpPr>
            <a:xfrm rot="-163855">
              <a:off x="145717" y="124541"/>
              <a:ext cx="5376638" cy="6244845"/>
              <a:chOff x="0" y="0"/>
              <a:chExt cx="5466080" cy="6348730"/>
            </a:xfrm>
          </p:grpSpPr>
          <p:sp>
            <p:nvSpPr>
              <p:cNvPr id="414" name="Google Shape;414;p34"/>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4"/>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30707" l="0" r="0" t="-591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4"/>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8" name="Google Shape;418;p34"/>
            <p:cNvSpPr txBox="1"/>
            <p:nvPr/>
          </p:nvSpPr>
          <p:spPr>
            <a:xfrm rot="-158234">
              <a:off x="752612" y="5458144"/>
              <a:ext cx="4710659" cy="55948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Liz Haske</a:t>
              </a:r>
              <a:endParaRPr/>
            </a:p>
          </p:txBody>
        </p:sp>
      </p:grpSp>
      <p:grpSp>
        <p:nvGrpSpPr>
          <p:cNvPr id="419" name="Google Shape;419;p34"/>
          <p:cNvGrpSpPr/>
          <p:nvPr/>
        </p:nvGrpSpPr>
        <p:grpSpPr>
          <a:xfrm>
            <a:off x="2262141" y="3027695"/>
            <a:ext cx="4251052" cy="4870444"/>
            <a:chOff x="1" y="1"/>
            <a:chExt cx="5668070" cy="6493925"/>
          </a:xfrm>
        </p:grpSpPr>
        <p:grpSp>
          <p:nvGrpSpPr>
            <p:cNvPr id="420" name="Google Shape;420;p34"/>
            <p:cNvGrpSpPr/>
            <p:nvPr/>
          </p:nvGrpSpPr>
          <p:grpSpPr>
            <a:xfrm rot="-163855">
              <a:off x="145717" y="124541"/>
              <a:ext cx="5376638" cy="6244845"/>
              <a:chOff x="0" y="0"/>
              <a:chExt cx="5466080" cy="6348730"/>
            </a:xfrm>
          </p:grpSpPr>
          <p:sp>
            <p:nvSpPr>
              <p:cNvPr id="421" name="Google Shape;421;p34"/>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4"/>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29368" l="0" r="0" t="-715"/>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34"/>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4"/>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5" name="Google Shape;425;p34"/>
            <p:cNvSpPr txBox="1"/>
            <p:nvPr/>
          </p:nvSpPr>
          <p:spPr>
            <a:xfrm rot="-205637">
              <a:off x="683660" y="5597560"/>
              <a:ext cx="4306506" cy="567712"/>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Jane Manning</a:t>
              </a:r>
              <a:endParaRPr/>
            </a:p>
          </p:txBody>
        </p:sp>
      </p:grpSp>
      <p:sp>
        <p:nvSpPr>
          <p:cNvPr id="426" name="Google Shape;426;p34"/>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C5DB"/>
        </a:solidFill>
      </p:bgPr>
    </p:bg>
    <p:spTree>
      <p:nvGrpSpPr>
        <p:cNvPr id="430" name="Shape 430"/>
        <p:cNvGrpSpPr/>
        <p:nvPr/>
      </p:nvGrpSpPr>
      <p:grpSpPr>
        <a:xfrm>
          <a:off x="0" y="0"/>
          <a:ext cx="0" cy="0"/>
          <a:chOff x="0" y="0"/>
          <a:chExt cx="0" cy="0"/>
        </a:xfrm>
      </p:grpSpPr>
      <p:sp>
        <p:nvSpPr>
          <p:cNvPr id="431" name="Google Shape;431;p35"/>
          <p:cNvSpPr/>
          <p:nvPr/>
        </p:nvSpPr>
        <p:spPr>
          <a:xfrm rot="-105469">
            <a:off x="1061512" y="-303390"/>
            <a:ext cx="16144783" cy="10345204"/>
          </a:xfrm>
          <a:custGeom>
            <a:rect b="b" l="l" r="r" t="t"/>
            <a:pathLst>
              <a:path extrusionOk="0" h="10345204" w="16144783">
                <a:moveTo>
                  <a:pt x="0" y="0"/>
                </a:moveTo>
                <a:lnTo>
                  <a:pt x="16144782" y="0"/>
                </a:lnTo>
                <a:lnTo>
                  <a:pt x="16144782" y="10345204"/>
                </a:lnTo>
                <a:lnTo>
                  <a:pt x="0" y="10345204"/>
                </a:lnTo>
                <a:lnTo>
                  <a:pt x="0" y="0"/>
                </a:lnTo>
                <a:close/>
              </a:path>
            </a:pathLst>
          </a:custGeom>
          <a:blipFill rotWithShape="1">
            <a:blip r:embed="rId3">
              <a:alphaModFix/>
            </a:blip>
            <a:stretch>
              <a:fillRect b="0" l="-3398" r="-3398" t="0"/>
            </a:stretch>
          </a:blipFill>
          <a:ln>
            <a:noFill/>
          </a:ln>
        </p:spPr>
      </p:sp>
      <p:sp>
        <p:nvSpPr>
          <p:cNvPr id="432" name="Google Shape;432;p35"/>
          <p:cNvSpPr txBox="1"/>
          <p:nvPr/>
        </p:nvSpPr>
        <p:spPr>
          <a:xfrm rot="-132562">
            <a:off x="1828106" y="314470"/>
            <a:ext cx="14847837" cy="9757913"/>
          </a:xfrm>
          <a:prstGeom prst="rect">
            <a:avLst/>
          </a:prstGeom>
          <a:noFill/>
          <a:ln>
            <a:noFill/>
          </a:ln>
        </p:spPr>
        <p:txBody>
          <a:bodyPr anchorCtr="0" anchor="t" bIns="0" lIns="0" spcFirstLastPara="1" rIns="0" wrap="square" tIns="0">
            <a:spAutoFit/>
          </a:bodyPr>
          <a:lstStyle/>
          <a:p>
            <a:pPr indent="0" lvl="0" marL="0" marR="0" rtl="0" algn="l">
              <a:lnSpc>
                <a:spcPct val="126000"/>
              </a:lnSpc>
              <a:spcBef>
                <a:spcPts val="0"/>
              </a:spcBef>
              <a:spcAft>
                <a:spcPts val="0"/>
              </a:spcAft>
              <a:buNone/>
            </a:pPr>
            <a:r>
              <a:rPr i="0" lang="en-US" sz="7100" u="none" cap="none" strike="noStrike">
                <a:solidFill>
                  <a:srgbClr val="000000"/>
                </a:solidFill>
                <a:latin typeface="Poppins"/>
                <a:ea typeface="Poppins"/>
                <a:cs typeface="Poppins"/>
                <a:sym typeface="Poppins"/>
              </a:rPr>
              <a:t>Use the following slides when you are experiencing a particular emotion.  The sequence of movements will help you reset.</a:t>
            </a:r>
            <a:endParaRPr sz="100">
              <a:latin typeface="Poppins"/>
              <a:ea typeface="Poppins"/>
              <a:cs typeface="Poppins"/>
              <a:sym typeface="Poppins"/>
            </a:endParaRPr>
          </a:p>
          <a:p>
            <a:pPr indent="0" lvl="0" marL="0" marR="0" rtl="0" algn="l">
              <a:lnSpc>
                <a:spcPct val="126000"/>
              </a:lnSpc>
              <a:spcBef>
                <a:spcPts val="0"/>
              </a:spcBef>
              <a:spcAft>
                <a:spcPts val="0"/>
              </a:spcAft>
              <a:buNone/>
            </a:pPr>
            <a:r>
              <a:t/>
            </a:r>
            <a:endParaRPr i="0" sz="7100" u="none" cap="none" strike="noStrike">
              <a:solidFill>
                <a:srgbClr val="000000"/>
              </a:solidFill>
              <a:latin typeface="Poppins"/>
              <a:ea typeface="Poppins"/>
              <a:cs typeface="Poppins"/>
              <a:sym typeface="Poppins"/>
            </a:endParaRPr>
          </a:p>
          <a:p>
            <a:pPr indent="0" lvl="0" marL="0" marR="0" rtl="0" algn="l">
              <a:lnSpc>
                <a:spcPct val="126000"/>
              </a:lnSpc>
              <a:spcBef>
                <a:spcPts val="0"/>
              </a:spcBef>
              <a:spcAft>
                <a:spcPts val="0"/>
              </a:spcAft>
              <a:buNone/>
            </a:pPr>
            <a:r>
              <a:rPr i="0" lang="en-US" sz="4300" u="none" cap="none" strike="noStrike">
                <a:solidFill>
                  <a:srgbClr val="000000"/>
                </a:solidFill>
                <a:latin typeface="Poppins"/>
                <a:ea typeface="Poppins"/>
                <a:cs typeface="Poppins"/>
                <a:sym typeface="Poppins"/>
              </a:rPr>
              <a:t>*Remember to make your breath intentional, try the 4-7-8 while resetting. </a:t>
            </a:r>
            <a:endParaRPr sz="100">
              <a:latin typeface="Poppins"/>
              <a:ea typeface="Poppins"/>
              <a:cs typeface="Poppins"/>
              <a:sym typeface="Poppins"/>
            </a:endParaRPr>
          </a:p>
        </p:txBody>
      </p:sp>
      <p:sp>
        <p:nvSpPr>
          <p:cNvPr id="433" name="Google Shape;433;p35"/>
          <p:cNvSpPr txBox="1"/>
          <p:nvPr/>
        </p:nvSpPr>
        <p:spPr>
          <a:xfrm>
            <a:off x="12903403" y="9579000"/>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C5DB"/>
        </a:solidFill>
      </p:bgPr>
    </p:bg>
    <p:spTree>
      <p:nvGrpSpPr>
        <p:cNvPr id="437" name="Shape 437"/>
        <p:cNvGrpSpPr/>
        <p:nvPr/>
      </p:nvGrpSpPr>
      <p:grpSpPr>
        <a:xfrm>
          <a:off x="0" y="0"/>
          <a:ext cx="0" cy="0"/>
          <a:chOff x="0" y="0"/>
          <a:chExt cx="0" cy="0"/>
        </a:xfrm>
      </p:grpSpPr>
      <p:sp>
        <p:nvSpPr>
          <p:cNvPr id="438" name="Google Shape;438;p36"/>
          <p:cNvSpPr/>
          <p:nvPr/>
        </p:nvSpPr>
        <p:spPr>
          <a:xfrm rot="-105469">
            <a:off x="1154896" y="-208799"/>
            <a:ext cx="16144783" cy="10898091"/>
          </a:xfrm>
          <a:custGeom>
            <a:rect b="b" l="l" r="r" t="t"/>
            <a:pathLst>
              <a:path extrusionOk="0" h="10898091" w="16144783">
                <a:moveTo>
                  <a:pt x="0" y="0"/>
                </a:moveTo>
                <a:lnTo>
                  <a:pt x="16144783" y="0"/>
                </a:lnTo>
                <a:lnTo>
                  <a:pt x="16144783" y="10898091"/>
                </a:lnTo>
                <a:lnTo>
                  <a:pt x="0" y="10898091"/>
                </a:lnTo>
                <a:lnTo>
                  <a:pt x="0" y="0"/>
                </a:lnTo>
                <a:close/>
              </a:path>
            </a:pathLst>
          </a:custGeom>
          <a:blipFill rotWithShape="1">
            <a:blip r:embed="rId3">
              <a:alphaModFix/>
            </a:blip>
            <a:stretch>
              <a:fillRect b="0" l="-6251" r="-6251" t="0"/>
            </a:stretch>
          </a:blipFill>
          <a:ln>
            <a:noFill/>
          </a:ln>
        </p:spPr>
      </p:sp>
      <p:sp>
        <p:nvSpPr>
          <p:cNvPr id="439" name="Google Shape;439;p36"/>
          <p:cNvSpPr/>
          <p:nvPr/>
        </p:nvSpPr>
        <p:spPr>
          <a:xfrm rot="-186682">
            <a:off x="1918876" y="3321320"/>
            <a:ext cx="2114669" cy="832651"/>
          </a:xfrm>
          <a:custGeom>
            <a:rect b="b" l="l" r="r" t="t"/>
            <a:pathLst>
              <a:path extrusionOk="0" h="832651" w="2114669">
                <a:moveTo>
                  <a:pt x="0" y="0"/>
                </a:moveTo>
                <a:lnTo>
                  <a:pt x="2114669" y="0"/>
                </a:lnTo>
                <a:lnTo>
                  <a:pt x="2114669" y="832651"/>
                </a:lnTo>
                <a:lnTo>
                  <a:pt x="0" y="832651"/>
                </a:lnTo>
                <a:lnTo>
                  <a:pt x="0" y="0"/>
                </a:lnTo>
                <a:close/>
              </a:path>
            </a:pathLst>
          </a:custGeom>
          <a:blipFill rotWithShape="1">
            <a:blip r:embed="rId4">
              <a:alphaModFix/>
            </a:blip>
            <a:stretch>
              <a:fillRect b="0" l="0" r="0" t="0"/>
            </a:stretch>
          </a:blipFill>
          <a:ln>
            <a:noFill/>
          </a:ln>
        </p:spPr>
      </p:sp>
      <p:sp>
        <p:nvSpPr>
          <p:cNvPr id="440" name="Google Shape;440;p36"/>
          <p:cNvSpPr/>
          <p:nvPr/>
        </p:nvSpPr>
        <p:spPr>
          <a:xfrm rot="-203393">
            <a:off x="2120615" y="4664773"/>
            <a:ext cx="2093685" cy="1562412"/>
          </a:xfrm>
          <a:custGeom>
            <a:rect b="b" l="l" r="r" t="t"/>
            <a:pathLst>
              <a:path extrusionOk="0" h="1562412" w="2093685">
                <a:moveTo>
                  <a:pt x="0" y="0"/>
                </a:moveTo>
                <a:lnTo>
                  <a:pt x="2093684" y="0"/>
                </a:lnTo>
                <a:lnTo>
                  <a:pt x="2093684" y="1562412"/>
                </a:lnTo>
                <a:lnTo>
                  <a:pt x="0" y="1562412"/>
                </a:lnTo>
                <a:lnTo>
                  <a:pt x="0" y="0"/>
                </a:lnTo>
                <a:close/>
              </a:path>
            </a:pathLst>
          </a:custGeom>
          <a:blipFill rotWithShape="1">
            <a:blip r:embed="rId5">
              <a:alphaModFix/>
            </a:blip>
            <a:stretch>
              <a:fillRect b="0" l="0" r="0" t="0"/>
            </a:stretch>
          </a:blipFill>
          <a:ln>
            <a:noFill/>
          </a:ln>
        </p:spPr>
      </p:sp>
      <p:sp>
        <p:nvSpPr>
          <p:cNvPr id="441" name="Google Shape;441;p36"/>
          <p:cNvSpPr/>
          <p:nvPr/>
        </p:nvSpPr>
        <p:spPr>
          <a:xfrm>
            <a:off x="2735997" y="6354393"/>
            <a:ext cx="1007125" cy="1778587"/>
          </a:xfrm>
          <a:custGeom>
            <a:rect b="b" l="l" r="r" t="t"/>
            <a:pathLst>
              <a:path extrusionOk="0" h="1778587" w="1007125">
                <a:moveTo>
                  <a:pt x="0" y="0"/>
                </a:moveTo>
                <a:lnTo>
                  <a:pt x="1007125" y="0"/>
                </a:lnTo>
                <a:lnTo>
                  <a:pt x="1007125" y="1778587"/>
                </a:lnTo>
                <a:lnTo>
                  <a:pt x="0" y="1778587"/>
                </a:lnTo>
                <a:lnTo>
                  <a:pt x="0" y="0"/>
                </a:lnTo>
                <a:close/>
              </a:path>
            </a:pathLst>
          </a:custGeom>
          <a:blipFill rotWithShape="1">
            <a:blip r:embed="rId6">
              <a:alphaModFix/>
            </a:blip>
            <a:stretch>
              <a:fillRect b="0" l="0" r="0" t="0"/>
            </a:stretch>
          </a:blipFill>
          <a:ln>
            <a:noFill/>
          </a:ln>
        </p:spPr>
      </p:sp>
      <p:sp>
        <p:nvSpPr>
          <p:cNvPr id="442" name="Google Shape;442;p36"/>
          <p:cNvSpPr/>
          <p:nvPr/>
        </p:nvSpPr>
        <p:spPr>
          <a:xfrm>
            <a:off x="2396492" y="8363799"/>
            <a:ext cx="1686134" cy="1789002"/>
          </a:xfrm>
          <a:custGeom>
            <a:rect b="b" l="l" r="r" t="t"/>
            <a:pathLst>
              <a:path extrusionOk="0" h="1789002" w="1686134">
                <a:moveTo>
                  <a:pt x="0" y="0"/>
                </a:moveTo>
                <a:lnTo>
                  <a:pt x="1686135" y="0"/>
                </a:lnTo>
                <a:lnTo>
                  <a:pt x="1686135" y="1789002"/>
                </a:lnTo>
                <a:lnTo>
                  <a:pt x="0" y="1789002"/>
                </a:lnTo>
                <a:lnTo>
                  <a:pt x="0" y="0"/>
                </a:lnTo>
                <a:close/>
              </a:path>
            </a:pathLst>
          </a:custGeom>
          <a:blipFill rotWithShape="1">
            <a:blip r:embed="rId7">
              <a:alphaModFix/>
            </a:blip>
            <a:stretch>
              <a:fillRect b="0" l="0" r="0" t="0"/>
            </a:stretch>
          </a:blipFill>
          <a:ln>
            <a:noFill/>
          </a:ln>
        </p:spPr>
      </p:sp>
      <p:sp>
        <p:nvSpPr>
          <p:cNvPr id="443" name="Google Shape;443;p36"/>
          <p:cNvSpPr/>
          <p:nvPr/>
        </p:nvSpPr>
        <p:spPr>
          <a:xfrm rot="-128855">
            <a:off x="6241878" y="2597713"/>
            <a:ext cx="932486" cy="2331213"/>
          </a:xfrm>
          <a:custGeom>
            <a:rect b="b" l="l" r="r" t="t"/>
            <a:pathLst>
              <a:path extrusionOk="0" h="2329576" w="931831">
                <a:moveTo>
                  <a:pt x="0" y="0"/>
                </a:moveTo>
                <a:lnTo>
                  <a:pt x="931830" y="0"/>
                </a:lnTo>
                <a:lnTo>
                  <a:pt x="931830" y="2329577"/>
                </a:lnTo>
                <a:lnTo>
                  <a:pt x="0" y="2329577"/>
                </a:lnTo>
                <a:lnTo>
                  <a:pt x="0" y="0"/>
                </a:lnTo>
                <a:close/>
              </a:path>
            </a:pathLst>
          </a:custGeom>
          <a:blipFill rotWithShape="1">
            <a:blip r:embed="rId8">
              <a:alphaModFix/>
            </a:blip>
            <a:stretch>
              <a:fillRect b="0" l="0" r="0" t="0"/>
            </a:stretch>
          </a:blipFill>
          <a:ln>
            <a:noFill/>
          </a:ln>
        </p:spPr>
      </p:sp>
      <p:sp>
        <p:nvSpPr>
          <p:cNvPr id="444" name="Google Shape;444;p36"/>
          <p:cNvSpPr/>
          <p:nvPr/>
        </p:nvSpPr>
        <p:spPr>
          <a:xfrm rot="-154594">
            <a:off x="10232010" y="5200853"/>
            <a:ext cx="786122" cy="1756697"/>
          </a:xfrm>
          <a:custGeom>
            <a:rect b="b" l="l" r="r" t="t"/>
            <a:pathLst>
              <a:path extrusionOk="0" h="1754921" w="785327">
                <a:moveTo>
                  <a:pt x="0" y="0"/>
                </a:moveTo>
                <a:lnTo>
                  <a:pt x="785328" y="0"/>
                </a:lnTo>
                <a:lnTo>
                  <a:pt x="785328" y="1754922"/>
                </a:lnTo>
                <a:lnTo>
                  <a:pt x="0" y="1754922"/>
                </a:lnTo>
                <a:lnTo>
                  <a:pt x="0" y="0"/>
                </a:lnTo>
                <a:close/>
              </a:path>
            </a:pathLst>
          </a:custGeom>
          <a:blipFill rotWithShape="1">
            <a:blip r:embed="rId9">
              <a:alphaModFix/>
            </a:blip>
            <a:stretch>
              <a:fillRect b="0" l="0" r="0" t="0"/>
            </a:stretch>
          </a:blipFill>
          <a:ln>
            <a:noFill/>
          </a:ln>
        </p:spPr>
      </p:sp>
      <p:sp>
        <p:nvSpPr>
          <p:cNvPr id="445" name="Google Shape;445;p36"/>
          <p:cNvSpPr/>
          <p:nvPr/>
        </p:nvSpPr>
        <p:spPr>
          <a:xfrm rot="-189358">
            <a:off x="6217563" y="4650003"/>
            <a:ext cx="1499200" cy="1590664"/>
          </a:xfrm>
          <a:custGeom>
            <a:rect b="b" l="l" r="r" t="t"/>
            <a:pathLst>
              <a:path extrusionOk="0" h="1592232" w="1500678">
                <a:moveTo>
                  <a:pt x="0" y="0"/>
                </a:moveTo>
                <a:lnTo>
                  <a:pt x="1500678" y="0"/>
                </a:lnTo>
                <a:lnTo>
                  <a:pt x="1500678" y="1592232"/>
                </a:lnTo>
                <a:lnTo>
                  <a:pt x="0" y="1592232"/>
                </a:lnTo>
                <a:lnTo>
                  <a:pt x="0" y="0"/>
                </a:lnTo>
                <a:close/>
              </a:path>
            </a:pathLst>
          </a:custGeom>
          <a:blipFill rotWithShape="1">
            <a:blip r:embed="rId7">
              <a:alphaModFix/>
            </a:blip>
            <a:stretch>
              <a:fillRect b="0" l="0" r="0" t="0"/>
            </a:stretch>
          </a:blipFill>
          <a:ln>
            <a:noFill/>
          </a:ln>
        </p:spPr>
      </p:sp>
      <p:sp>
        <p:nvSpPr>
          <p:cNvPr id="446" name="Google Shape;446;p36"/>
          <p:cNvSpPr/>
          <p:nvPr/>
        </p:nvSpPr>
        <p:spPr>
          <a:xfrm flipH="1">
            <a:off x="9863090" y="6974327"/>
            <a:ext cx="706226" cy="2404174"/>
          </a:xfrm>
          <a:custGeom>
            <a:rect b="b" l="l" r="r" t="t"/>
            <a:pathLst>
              <a:path extrusionOk="0" h="2404174" w="706226">
                <a:moveTo>
                  <a:pt x="706226" y="0"/>
                </a:moveTo>
                <a:lnTo>
                  <a:pt x="0" y="0"/>
                </a:lnTo>
                <a:lnTo>
                  <a:pt x="0" y="2404174"/>
                </a:lnTo>
                <a:lnTo>
                  <a:pt x="706226" y="2404174"/>
                </a:lnTo>
                <a:lnTo>
                  <a:pt x="706226" y="0"/>
                </a:lnTo>
                <a:close/>
              </a:path>
            </a:pathLst>
          </a:custGeom>
          <a:blipFill rotWithShape="1">
            <a:blip r:embed="rId10">
              <a:alphaModFix/>
            </a:blip>
            <a:stretch>
              <a:fillRect b="0" l="0" r="0" t="0"/>
            </a:stretch>
          </a:blipFill>
          <a:ln>
            <a:noFill/>
          </a:ln>
        </p:spPr>
      </p:sp>
      <p:sp>
        <p:nvSpPr>
          <p:cNvPr id="447" name="Google Shape;447;p36"/>
          <p:cNvSpPr/>
          <p:nvPr/>
        </p:nvSpPr>
        <p:spPr>
          <a:xfrm rot="-128855">
            <a:off x="10426843" y="2471231"/>
            <a:ext cx="932486" cy="2331213"/>
          </a:xfrm>
          <a:custGeom>
            <a:rect b="b" l="l" r="r" t="t"/>
            <a:pathLst>
              <a:path extrusionOk="0" h="2329576" w="931831">
                <a:moveTo>
                  <a:pt x="0" y="0"/>
                </a:moveTo>
                <a:lnTo>
                  <a:pt x="931830" y="0"/>
                </a:lnTo>
                <a:lnTo>
                  <a:pt x="931830" y="2329577"/>
                </a:lnTo>
                <a:lnTo>
                  <a:pt x="0" y="2329577"/>
                </a:lnTo>
                <a:lnTo>
                  <a:pt x="0" y="0"/>
                </a:lnTo>
                <a:close/>
              </a:path>
            </a:pathLst>
          </a:custGeom>
          <a:blipFill rotWithShape="1">
            <a:blip r:embed="rId8">
              <a:alphaModFix/>
            </a:blip>
            <a:stretch>
              <a:fillRect b="0" l="0" r="0" t="0"/>
            </a:stretch>
          </a:blipFill>
          <a:ln>
            <a:noFill/>
          </a:ln>
        </p:spPr>
      </p:sp>
      <p:sp>
        <p:nvSpPr>
          <p:cNvPr id="448" name="Google Shape;448;p36"/>
          <p:cNvSpPr/>
          <p:nvPr/>
        </p:nvSpPr>
        <p:spPr>
          <a:xfrm rot="-189358">
            <a:off x="8651080" y="4251048"/>
            <a:ext cx="1499200" cy="1590664"/>
          </a:xfrm>
          <a:custGeom>
            <a:rect b="b" l="l" r="r" t="t"/>
            <a:pathLst>
              <a:path extrusionOk="0" h="1592232" w="1500678">
                <a:moveTo>
                  <a:pt x="0" y="0"/>
                </a:moveTo>
                <a:lnTo>
                  <a:pt x="1500679" y="0"/>
                </a:lnTo>
                <a:lnTo>
                  <a:pt x="1500679" y="1592231"/>
                </a:lnTo>
                <a:lnTo>
                  <a:pt x="0" y="1592231"/>
                </a:lnTo>
                <a:lnTo>
                  <a:pt x="0" y="0"/>
                </a:lnTo>
                <a:close/>
              </a:path>
            </a:pathLst>
          </a:custGeom>
          <a:blipFill rotWithShape="1">
            <a:blip r:embed="rId7">
              <a:alphaModFix/>
            </a:blip>
            <a:stretch>
              <a:fillRect b="0" l="0" r="0" t="0"/>
            </a:stretch>
          </a:blipFill>
          <a:ln>
            <a:noFill/>
          </a:ln>
        </p:spPr>
      </p:sp>
      <p:sp>
        <p:nvSpPr>
          <p:cNvPr id="449" name="Google Shape;449;p36"/>
          <p:cNvSpPr/>
          <p:nvPr/>
        </p:nvSpPr>
        <p:spPr>
          <a:xfrm flipH="1" rot="-154594">
            <a:off x="7783884" y="5201155"/>
            <a:ext cx="786122" cy="1756697"/>
          </a:xfrm>
          <a:custGeom>
            <a:rect b="b" l="l" r="r" t="t"/>
            <a:pathLst>
              <a:path extrusionOk="0" h="1754921" w="785327">
                <a:moveTo>
                  <a:pt x="785327" y="0"/>
                </a:moveTo>
                <a:lnTo>
                  <a:pt x="0" y="0"/>
                </a:lnTo>
                <a:lnTo>
                  <a:pt x="0" y="1754921"/>
                </a:lnTo>
                <a:lnTo>
                  <a:pt x="785327" y="1754921"/>
                </a:lnTo>
                <a:lnTo>
                  <a:pt x="785327" y="0"/>
                </a:lnTo>
                <a:close/>
              </a:path>
            </a:pathLst>
          </a:custGeom>
          <a:blipFill rotWithShape="1">
            <a:blip r:embed="rId9">
              <a:alphaModFix/>
            </a:blip>
            <a:stretch>
              <a:fillRect b="0" l="0" r="0" t="0"/>
            </a:stretch>
          </a:blipFill>
          <a:ln>
            <a:noFill/>
          </a:ln>
        </p:spPr>
      </p:sp>
      <p:sp>
        <p:nvSpPr>
          <p:cNvPr id="450" name="Google Shape;450;p36"/>
          <p:cNvSpPr/>
          <p:nvPr/>
        </p:nvSpPr>
        <p:spPr>
          <a:xfrm>
            <a:off x="7615337" y="7105702"/>
            <a:ext cx="706226" cy="2404174"/>
          </a:xfrm>
          <a:custGeom>
            <a:rect b="b" l="l" r="r" t="t"/>
            <a:pathLst>
              <a:path extrusionOk="0" h="2404174" w="706226">
                <a:moveTo>
                  <a:pt x="0" y="0"/>
                </a:moveTo>
                <a:lnTo>
                  <a:pt x="706226" y="0"/>
                </a:lnTo>
                <a:lnTo>
                  <a:pt x="706226" y="2404174"/>
                </a:lnTo>
                <a:lnTo>
                  <a:pt x="0" y="2404174"/>
                </a:lnTo>
                <a:lnTo>
                  <a:pt x="0" y="0"/>
                </a:lnTo>
                <a:close/>
              </a:path>
            </a:pathLst>
          </a:custGeom>
          <a:blipFill rotWithShape="1">
            <a:blip r:embed="rId10">
              <a:alphaModFix/>
            </a:blip>
            <a:stretch>
              <a:fillRect b="0" l="0" r="0" t="0"/>
            </a:stretch>
          </a:blipFill>
          <a:ln>
            <a:noFill/>
          </a:ln>
        </p:spPr>
      </p:sp>
      <p:sp>
        <p:nvSpPr>
          <p:cNvPr id="451" name="Google Shape;451;p36"/>
          <p:cNvSpPr/>
          <p:nvPr/>
        </p:nvSpPr>
        <p:spPr>
          <a:xfrm rot="-135106">
            <a:off x="12986864" y="3134983"/>
            <a:ext cx="1011403" cy="2331766"/>
          </a:xfrm>
          <a:custGeom>
            <a:rect b="b" l="l" r="r" t="t"/>
            <a:pathLst>
              <a:path extrusionOk="0" h="2331766" w="1011403">
                <a:moveTo>
                  <a:pt x="0" y="0"/>
                </a:moveTo>
                <a:lnTo>
                  <a:pt x="1011403" y="0"/>
                </a:lnTo>
                <a:lnTo>
                  <a:pt x="1011403" y="2331765"/>
                </a:lnTo>
                <a:lnTo>
                  <a:pt x="0" y="2331765"/>
                </a:lnTo>
                <a:lnTo>
                  <a:pt x="0" y="0"/>
                </a:lnTo>
                <a:close/>
              </a:path>
            </a:pathLst>
          </a:custGeom>
          <a:blipFill rotWithShape="1">
            <a:blip r:embed="rId11">
              <a:alphaModFix/>
            </a:blip>
            <a:stretch>
              <a:fillRect b="0" l="0" r="0" t="0"/>
            </a:stretch>
          </a:blipFill>
          <a:ln>
            <a:noFill/>
          </a:ln>
        </p:spPr>
      </p:sp>
      <p:sp>
        <p:nvSpPr>
          <p:cNvPr id="452" name="Google Shape;452;p36"/>
          <p:cNvSpPr txBox="1"/>
          <p:nvPr/>
        </p:nvSpPr>
        <p:spPr>
          <a:xfrm rot="-154067">
            <a:off x="12130949" y="1544419"/>
            <a:ext cx="4533352" cy="1206596"/>
          </a:xfrm>
          <a:prstGeom prst="rect">
            <a:avLst/>
          </a:prstGeom>
          <a:noFill/>
          <a:ln>
            <a:noFill/>
          </a:ln>
        </p:spPr>
        <p:txBody>
          <a:bodyPr anchorCtr="0" anchor="t" bIns="0" lIns="0" spcFirstLastPara="1" rIns="0" wrap="square" tIns="0">
            <a:spAutoFit/>
          </a:bodyPr>
          <a:lstStyle/>
          <a:p>
            <a:pPr indent="0" lvl="0" marL="0" marR="0" rtl="0" algn="ctr">
              <a:lnSpc>
                <a:spcPct val="139979"/>
              </a:lnSpc>
              <a:spcBef>
                <a:spcPts val="0"/>
              </a:spcBef>
              <a:spcAft>
                <a:spcPts val="0"/>
              </a:spcAft>
              <a:buNone/>
            </a:pPr>
            <a:r>
              <a:rPr b="1" i="0" lang="en-US" sz="4100" u="sng" cap="none" strike="noStrike">
                <a:solidFill>
                  <a:srgbClr val="000000"/>
                </a:solidFill>
                <a:latin typeface="Poppins"/>
                <a:ea typeface="Poppins"/>
                <a:cs typeface="Poppins"/>
                <a:sym typeface="Poppins"/>
              </a:rPr>
              <a:t>Silly</a:t>
            </a:r>
            <a:endParaRPr sz="700">
              <a:latin typeface="Poppins"/>
              <a:ea typeface="Poppins"/>
              <a:cs typeface="Poppins"/>
              <a:sym typeface="Poppins"/>
            </a:endParaRPr>
          </a:p>
          <a:p>
            <a:pPr indent="0" lvl="0" marL="0" marR="0" rtl="0" algn="ctr">
              <a:lnSpc>
                <a:spcPct val="140014"/>
              </a:lnSpc>
              <a:spcBef>
                <a:spcPts val="0"/>
              </a:spcBef>
              <a:spcAft>
                <a:spcPts val="0"/>
              </a:spcAft>
              <a:buNone/>
            </a:pPr>
            <a:r>
              <a:rPr b="1" i="0" lang="en-US" sz="2099" u="none" cap="none" strike="noStrike">
                <a:solidFill>
                  <a:srgbClr val="000000"/>
                </a:solidFill>
                <a:latin typeface="Poppins"/>
                <a:ea typeface="Poppins"/>
                <a:cs typeface="Poppins"/>
                <a:sym typeface="Poppins"/>
              </a:rPr>
              <a:t>repeat on each side</a:t>
            </a:r>
            <a:endParaRPr sz="700">
              <a:latin typeface="Poppins"/>
              <a:ea typeface="Poppins"/>
              <a:cs typeface="Poppins"/>
              <a:sym typeface="Poppins"/>
            </a:endParaRPr>
          </a:p>
        </p:txBody>
      </p:sp>
      <p:sp>
        <p:nvSpPr>
          <p:cNvPr id="453" name="Google Shape;453;p36"/>
          <p:cNvSpPr/>
          <p:nvPr/>
        </p:nvSpPr>
        <p:spPr>
          <a:xfrm flipH="1" rot="-135106">
            <a:off x="14793954" y="3044863"/>
            <a:ext cx="1011403" cy="2331766"/>
          </a:xfrm>
          <a:custGeom>
            <a:rect b="b" l="l" r="r" t="t"/>
            <a:pathLst>
              <a:path extrusionOk="0" h="2331766" w="1011403">
                <a:moveTo>
                  <a:pt x="1011403" y="0"/>
                </a:moveTo>
                <a:lnTo>
                  <a:pt x="0" y="0"/>
                </a:lnTo>
                <a:lnTo>
                  <a:pt x="0" y="2331766"/>
                </a:lnTo>
                <a:lnTo>
                  <a:pt x="1011403" y="2331766"/>
                </a:lnTo>
                <a:lnTo>
                  <a:pt x="1011403" y="0"/>
                </a:lnTo>
                <a:close/>
              </a:path>
            </a:pathLst>
          </a:custGeom>
          <a:blipFill rotWithShape="1">
            <a:blip r:embed="rId11">
              <a:alphaModFix/>
            </a:blip>
            <a:stretch>
              <a:fillRect b="0" l="0" r="0" t="0"/>
            </a:stretch>
          </a:blipFill>
          <a:ln>
            <a:noFill/>
          </a:ln>
        </p:spPr>
      </p:sp>
      <p:sp>
        <p:nvSpPr>
          <p:cNvPr id="454" name="Google Shape;454;p36"/>
          <p:cNvSpPr/>
          <p:nvPr/>
        </p:nvSpPr>
        <p:spPr>
          <a:xfrm rot="-152537">
            <a:off x="12967810" y="5510945"/>
            <a:ext cx="1164441" cy="1214541"/>
          </a:xfrm>
          <a:custGeom>
            <a:rect b="b" l="l" r="r" t="t"/>
            <a:pathLst>
              <a:path extrusionOk="0" h="1214541" w="1164441">
                <a:moveTo>
                  <a:pt x="0" y="0"/>
                </a:moveTo>
                <a:lnTo>
                  <a:pt x="1164441" y="0"/>
                </a:lnTo>
                <a:lnTo>
                  <a:pt x="1164441" y="1214541"/>
                </a:lnTo>
                <a:lnTo>
                  <a:pt x="0" y="1214541"/>
                </a:lnTo>
                <a:lnTo>
                  <a:pt x="0" y="0"/>
                </a:lnTo>
                <a:close/>
              </a:path>
            </a:pathLst>
          </a:custGeom>
          <a:blipFill rotWithShape="1">
            <a:blip r:embed="rId12">
              <a:alphaModFix/>
            </a:blip>
            <a:stretch>
              <a:fillRect b="0" l="0" r="0" t="0"/>
            </a:stretch>
          </a:blipFill>
          <a:ln>
            <a:noFill/>
          </a:ln>
        </p:spPr>
      </p:sp>
      <p:sp>
        <p:nvSpPr>
          <p:cNvPr id="455" name="Google Shape;455;p36"/>
          <p:cNvSpPr/>
          <p:nvPr/>
        </p:nvSpPr>
        <p:spPr>
          <a:xfrm flipH="1" rot="-152537">
            <a:off x="14928393" y="5471206"/>
            <a:ext cx="1164441" cy="1214541"/>
          </a:xfrm>
          <a:custGeom>
            <a:rect b="b" l="l" r="r" t="t"/>
            <a:pathLst>
              <a:path extrusionOk="0" h="1214541" w="1164441">
                <a:moveTo>
                  <a:pt x="1164441" y="0"/>
                </a:moveTo>
                <a:lnTo>
                  <a:pt x="0" y="0"/>
                </a:lnTo>
                <a:lnTo>
                  <a:pt x="0" y="1214541"/>
                </a:lnTo>
                <a:lnTo>
                  <a:pt x="1164441" y="1214541"/>
                </a:lnTo>
                <a:lnTo>
                  <a:pt x="1164441" y="0"/>
                </a:lnTo>
                <a:close/>
              </a:path>
            </a:pathLst>
          </a:custGeom>
          <a:blipFill rotWithShape="1">
            <a:blip r:embed="rId12">
              <a:alphaModFix/>
            </a:blip>
            <a:stretch>
              <a:fillRect b="0" l="0" r="0" t="0"/>
            </a:stretch>
          </a:blipFill>
          <a:ln>
            <a:noFill/>
          </a:ln>
        </p:spPr>
      </p:sp>
      <p:sp>
        <p:nvSpPr>
          <p:cNvPr id="456" name="Google Shape;456;p36"/>
          <p:cNvSpPr/>
          <p:nvPr/>
        </p:nvSpPr>
        <p:spPr>
          <a:xfrm rot="-220524">
            <a:off x="12941446" y="6821101"/>
            <a:ext cx="1513444" cy="1445339"/>
          </a:xfrm>
          <a:custGeom>
            <a:rect b="b" l="l" r="r" t="t"/>
            <a:pathLst>
              <a:path extrusionOk="0" h="1445339" w="1513444">
                <a:moveTo>
                  <a:pt x="0" y="0"/>
                </a:moveTo>
                <a:lnTo>
                  <a:pt x="1513444" y="0"/>
                </a:lnTo>
                <a:lnTo>
                  <a:pt x="1513444" y="1445339"/>
                </a:lnTo>
                <a:lnTo>
                  <a:pt x="0" y="1445339"/>
                </a:lnTo>
                <a:lnTo>
                  <a:pt x="0" y="0"/>
                </a:lnTo>
                <a:close/>
              </a:path>
            </a:pathLst>
          </a:custGeom>
          <a:blipFill rotWithShape="1">
            <a:blip r:embed="rId13">
              <a:alphaModFix/>
            </a:blip>
            <a:stretch>
              <a:fillRect b="0" l="0" r="0" t="0"/>
            </a:stretch>
          </a:blipFill>
          <a:ln>
            <a:noFill/>
          </a:ln>
        </p:spPr>
      </p:sp>
      <p:sp>
        <p:nvSpPr>
          <p:cNvPr id="457" name="Google Shape;457;p36"/>
          <p:cNvSpPr/>
          <p:nvPr/>
        </p:nvSpPr>
        <p:spPr>
          <a:xfrm flipH="1" rot="-220524">
            <a:off x="14946799" y="6640618"/>
            <a:ext cx="1513444" cy="1445339"/>
          </a:xfrm>
          <a:custGeom>
            <a:rect b="b" l="l" r="r" t="t"/>
            <a:pathLst>
              <a:path extrusionOk="0" h="1445339" w="1513444">
                <a:moveTo>
                  <a:pt x="1513444" y="0"/>
                </a:moveTo>
                <a:lnTo>
                  <a:pt x="0" y="0"/>
                </a:lnTo>
                <a:lnTo>
                  <a:pt x="0" y="1445339"/>
                </a:lnTo>
                <a:lnTo>
                  <a:pt x="1513444" y="1445339"/>
                </a:lnTo>
                <a:lnTo>
                  <a:pt x="1513444" y="0"/>
                </a:lnTo>
                <a:close/>
              </a:path>
            </a:pathLst>
          </a:custGeom>
          <a:blipFill rotWithShape="1">
            <a:blip r:embed="rId13">
              <a:alphaModFix/>
            </a:blip>
            <a:stretch>
              <a:fillRect b="0" l="0" r="0" t="0"/>
            </a:stretch>
          </a:blipFill>
          <a:ln>
            <a:noFill/>
          </a:ln>
        </p:spPr>
      </p:sp>
      <p:sp>
        <p:nvSpPr>
          <p:cNvPr id="458" name="Google Shape;458;p36"/>
          <p:cNvSpPr/>
          <p:nvPr/>
        </p:nvSpPr>
        <p:spPr>
          <a:xfrm>
            <a:off x="13492566" y="7864213"/>
            <a:ext cx="877986" cy="2288588"/>
          </a:xfrm>
          <a:custGeom>
            <a:rect b="b" l="l" r="r" t="t"/>
            <a:pathLst>
              <a:path extrusionOk="0" h="2288588" w="877986">
                <a:moveTo>
                  <a:pt x="0" y="0"/>
                </a:moveTo>
                <a:lnTo>
                  <a:pt x="877985" y="0"/>
                </a:lnTo>
                <a:lnTo>
                  <a:pt x="877985" y="2288588"/>
                </a:lnTo>
                <a:lnTo>
                  <a:pt x="0" y="2288588"/>
                </a:lnTo>
                <a:lnTo>
                  <a:pt x="0" y="0"/>
                </a:lnTo>
                <a:close/>
              </a:path>
            </a:pathLst>
          </a:custGeom>
          <a:blipFill rotWithShape="1">
            <a:blip r:embed="rId14">
              <a:alphaModFix/>
            </a:blip>
            <a:stretch>
              <a:fillRect b="0" l="0" r="0" t="0"/>
            </a:stretch>
          </a:blipFill>
          <a:ln>
            <a:noFill/>
          </a:ln>
        </p:spPr>
      </p:sp>
      <p:sp>
        <p:nvSpPr>
          <p:cNvPr id="459" name="Google Shape;459;p36"/>
          <p:cNvSpPr txBox="1"/>
          <p:nvPr/>
        </p:nvSpPr>
        <p:spPr>
          <a:xfrm rot="-132603">
            <a:off x="1733309" y="306326"/>
            <a:ext cx="14360882" cy="89404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6455" u="none" cap="none" strike="noStrike">
                <a:solidFill>
                  <a:srgbClr val="000000"/>
                </a:solidFill>
                <a:latin typeface="Poppins"/>
                <a:ea typeface="Poppins"/>
                <a:cs typeface="Poppins"/>
                <a:sym typeface="Poppins"/>
              </a:rPr>
              <a:t>Try these movements for RESETS:</a:t>
            </a:r>
            <a:endParaRPr sz="700">
              <a:latin typeface="Poppins"/>
              <a:ea typeface="Poppins"/>
              <a:cs typeface="Poppins"/>
              <a:sym typeface="Poppins"/>
            </a:endParaRPr>
          </a:p>
        </p:txBody>
      </p:sp>
      <p:sp>
        <p:nvSpPr>
          <p:cNvPr id="460" name="Google Shape;460;p36"/>
          <p:cNvSpPr txBox="1"/>
          <p:nvPr/>
        </p:nvSpPr>
        <p:spPr>
          <a:xfrm rot="-153961">
            <a:off x="6222912" y="1464826"/>
            <a:ext cx="4911725" cy="1206596"/>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1" i="0" lang="en-US" sz="4099" u="sng" cap="none" strike="noStrike">
                <a:solidFill>
                  <a:srgbClr val="000000"/>
                </a:solidFill>
                <a:latin typeface="Poppins"/>
                <a:ea typeface="Poppins"/>
                <a:cs typeface="Poppins"/>
                <a:sym typeface="Poppins"/>
              </a:rPr>
              <a:t>Angry</a:t>
            </a:r>
            <a:endParaRPr sz="700">
              <a:latin typeface="Poppins"/>
              <a:ea typeface="Poppins"/>
              <a:cs typeface="Poppins"/>
              <a:sym typeface="Poppins"/>
            </a:endParaRPr>
          </a:p>
          <a:p>
            <a:pPr indent="0" lvl="0" marL="0" marR="0" rtl="0" algn="ctr">
              <a:lnSpc>
                <a:spcPct val="100000"/>
              </a:lnSpc>
              <a:spcBef>
                <a:spcPts val="0"/>
              </a:spcBef>
              <a:spcAft>
                <a:spcPts val="0"/>
              </a:spcAft>
              <a:buNone/>
            </a:pPr>
            <a:r>
              <a:rPr b="1" i="0" lang="en-US" sz="2099" u="none" cap="none" strike="noStrike">
                <a:solidFill>
                  <a:srgbClr val="000000"/>
                </a:solidFill>
                <a:latin typeface="Poppins"/>
                <a:ea typeface="Poppins"/>
                <a:cs typeface="Poppins"/>
                <a:sym typeface="Poppins"/>
              </a:rPr>
              <a:t>repeat on each side</a:t>
            </a:r>
            <a:endParaRPr sz="700">
              <a:latin typeface="Poppins"/>
              <a:ea typeface="Poppins"/>
              <a:cs typeface="Poppins"/>
              <a:sym typeface="Poppins"/>
            </a:endParaRPr>
          </a:p>
        </p:txBody>
      </p:sp>
      <p:sp>
        <p:nvSpPr>
          <p:cNvPr id="461" name="Google Shape;461;p36"/>
          <p:cNvSpPr txBox="1"/>
          <p:nvPr/>
        </p:nvSpPr>
        <p:spPr>
          <a:xfrm rot="-154144">
            <a:off x="1306765" y="2536536"/>
            <a:ext cx="4450773" cy="630958"/>
          </a:xfrm>
          <a:prstGeom prst="rect">
            <a:avLst/>
          </a:prstGeom>
          <a:noFill/>
          <a:ln>
            <a:noFill/>
          </a:ln>
        </p:spPr>
        <p:txBody>
          <a:bodyPr anchorCtr="0" anchor="t" bIns="0" lIns="0" spcFirstLastPara="1" rIns="0" wrap="square" tIns="0">
            <a:spAutoFit/>
          </a:bodyPr>
          <a:lstStyle/>
          <a:p>
            <a:pPr indent="0" lvl="0" marL="0" marR="0" rtl="0" algn="ctr">
              <a:lnSpc>
                <a:spcPct val="139979"/>
              </a:lnSpc>
              <a:spcBef>
                <a:spcPts val="0"/>
              </a:spcBef>
              <a:spcAft>
                <a:spcPts val="0"/>
              </a:spcAft>
              <a:buNone/>
            </a:pPr>
            <a:r>
              <a:rPr b="1" i="0" lang="en-US" sz="4100" u="sng" cap="none" strike="noStrike">
                <a:solidFill>
                  <a:srgbClr val="000000"/>
                </a:solidFill>
                <a:latin typeface="Poppins"/>
                <a:ea typeface="Poppins"/>
                <a:cs typeface="Poppins"/>
                <a:sym typeface="Poppins"/>
              </a:rPr>
              <a:t>Overwhelmed</a:t>
            </a:r>
            <a:endParaRPr sz="700">
              <a:latin typeface="Poppins"/>
              <a:ea typeface="Poppins"/>
              <a:cs typeface="Poppins"/>
              <a:sym typeface="Poppins"/>
            </a:endParaRPr>
          </a:p>
        </p:txBody>
      </p:sp>
      <p:sp>
        <p:nvSpPr>
          <p:cNvPr id="462" name="Google Shape;462;p36"/>
          <p:cNvSpPr/>
          <p:nvPr/>
        </p:nvSpPr>
        <p:spPr>
          <a:xfrm flipH="1">
            <a:off x="15510613" y="7864213"/>
            <a:ext cx="877986" cy="2288588"/>
          </a:xfrm>
          <a:custGeom>
            <a:rect b="b" l="l" r="r" t="t"/>
            <a:pathLst>
              <a:path extrusionOk="0" h="2288588" w="877986">
                <a:moveTo>
                  <a:pt x="877986" y="0"/>
                </a:moveTo>
                <a:lnTo>
                  <a:pt x="0" y="0"/>
                </a:lnTo>
                <a:lnTo>
                  <a:pt x="0" y="2288588"/>
                </a:lnTo>
                <a:lnTo>
                  <a:pt x="877986" y="2288588"/>
                </a:lnTo>
                <a:lnTo>
                  <a:pt x="877986" y="0"/>
                </a:lnTo>
                <a:close/>
              </a:path>
            </a:pathLst>
          </a:custGeom>
          <a:blipFill rotWithShape="1">
            <a:blip r:embed="rId14">
              <a:alphaModFix/>
            </a:blip>
            <a:stretch>
              <a:fillRect b="0" l="0" r="0" t="0"/>
            </a:stretch>
          </a:blipFill>
          <a:ln>
            <a:noFill/>
          </a:ln>
        </p:spPr>
      </p:sp>
      <p:sp>
        <p:nvSpPr>
          <p:cNvPr id="463" name="Google Shape;463;p36"/>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C5DB"/>
        </a:solidFill>
      </p:bgPr>
    </p:bg>
    <p:spTree>
      <p:nvGrpSpPr>
        <p:cNvPr id="467" name="Shape 467"/>
        <p:cNvGrpSpPr/>
        <p:nvPr/>
      </p:nvGrpSpPr>
      <p:grpSpPr>
        <a:xfrm>
          <a:off x="0" y="0"/>
          <a:ext cx="0" cy="0"/>
          <a:chOff x="0" y="0"/>
          <a:chExt cx="0" cy="0"/>
        </a:xfrm>
      </p:grpSpPr>
      <p:sp>
        <p:nvSpPr>
          <p:cNvPr id="468" name="Google Shape;468;p37"/>
          <p:cNvSpPr/>
          <p:nvPr/>
        </p:nvSpPr>
        <p:spPr>
          <a:xfrm rot="-105469">
            <a:off x="953498" y="-299284"/>
            <a:ext cx="16144783" cy="10746108"/>
          </a:xfrm>
          <a:custGeom>
            <a:rect b="b" l="l" r="r" t="t"/>
            <a:pathLst>
              <a:path extrusionOk="0" h="10746108" w="16144783">
                <a:moveTo>
                  <a:pt x="0" y="0"/>
                </a:moveTo>
                <a:lnTo>
                  <a:pt x="16144782" y="0"/>
                </a:lnTo>
                <a:lnTo>
                  <a:pt x="16144782" y="10746108"/>
                </a:lnTo>
                <a:lnTo>
                  <a:pt x="0" y="10746108"/>
                </a:lnTo>
                <a:lnTo>
                  <a:pt x="0" y="0"/>
                </a:lnTo>
                <a:close/>
              </a:path>
            </a:pathLst>
          </a:custGeom>
          <a:blipFill rotWithShape="1">
            <a:blip r:embed="rId3">
              <a:alphaModFix/>
            </a:blip>
            <a:stretch>
              <a:fillRect b="0" l="-5467" r="-5467" t="0"/>
            </a:stretch>
          </a:blipFill>
          <a:ln>
            <a:noFill/>
          </a:ln>
        </p:spPr>
      </p:sp>
      <p:sp>
        <p:nvSpPr>
          <p:cNvPr id="469" name="Google Shape;469;p37"/>
          <p:cNvSpPr/>
          <p:nvPr/>
        </p:nvSpPr>
        <p:spPr>
          <a:xfrm rot="-84179">
            <a:off x="1245641" y="3821298"/>
            <a:ext cx="1627812" cy="1762178"/>
          </a:xfrm>
          <a:custGeom>
            <a:rect b="b" l="l" r="r" t="t"/>
            <a:pathLst>
              <a:path extrusionOk="0" h="1762178" w="1627812">
                <a:moveTo>
                  <a:pt x="0" y="0"/>
                </a:moveTo>
                <a:lnTo>
                  <a:pt x="1627812" y="0"/>
                </a:lnTo>
                <a:lnTo>
                  <a:pt x="1627812" y="1762178"/>
                </a:lnTo>
                <a:lnTo>
                  <a:pt x="0" y="1762178"/>
                </a:lnTo>
                <a:lnTo>
                  <a:pt x="0" y="0"/>
                </a:lnTo>
                <a:close/>
              </a:path>
            </a:pathLst>
          </a:custGeom>
          <a:blipFill rotWithShape="1">
            <a:blip r:embed="rId4">
              <a:alphaModFix/>
            </a:blip>
            <a:stretch>
              <a:fillRect b="0" l="0" r="0" t="0"/>
            </a:stretch>
          </a:blipFill>
          <a:ln>
            <a:noFill/>
          </a:ln>
        </p:spPr>
      </p:sp>
      <p:sp>
        <p:nvSpPr>
          <p:cNvPr id="470" name="Google Shape;470;p37"/>
          <p:cNvSpPr/>
          <p:nvPr/>
        </p:nvSpPr>
        <p:spPr>
          <a:xfrm rot="-129395">
            <a:off x="2382681" y="5421474"/>
            <a:ext cx="1571518" cy="1434367"/>
          </a:xfrm>
          <a:custGeom>
            <a:rect b="b" l="l" r="r" t="t"/>
            <a:pathLst>
              <a:path extrusionOk="0" h="1434367" w="1571518">
                <a:moveTo>
                  <a:pt x="0" y="0"/>
                </a:moveTo>
                <a:lnTo>
                  <a:pt x="1571518" y="0"/>
                </a:lnTo>
                <a:lnTo>
                  <a:pt x="1571518" y="1434368"/>
                </a:lnTo>
                <a:lnTo>
                  <a:pt x="0" y="1434368"/>
                </a:lnTo>
                <a:lnTo>
                  <a:pt x="0" y="0"/>
                </a:lnTo>
                <a:close/>
              </a:path>
            </a:pathLst>
          </a:custGeom>
          <a:blipFill rotWithShape="1">
            <a:blip r:embed="rId5">
              <a:alphaModFix/>
            </a:blip>
            <a:stretch>
              <a:fillRect b="0" l="0" r="0" t="0"/>
            </a:stretch>
          </a:blipFill>
          <a:ln>
            <a:noFill/>
          </a:ln>
        </p:spPr>
      </p:sp>
      <p:sp>
        <p:nvSpPr>
          <p:cNvPr id="471" name="Google Shape;471;p37"/>
          <p:cNvSpPr/>
          <p:nvPr/>
        </p:nvSpPr>
        <p:spPr>
          <a:xfrm rot="-128814">
            <a:off x="2470785" y="6958267"/>
            <a:ext cx="1395311" cy="1126568"/>
          </a:xfrm>
          <a:custGeom>
            <a:rect b="b" l="l" r="r" t="t"/>
            <a:pathLst>
              <a:path extrusionOk="0" h="1126568" w="1395311">
                <a:moveTo>
                  <a:pt x="0" y="0"/>
                </a:moveTo>
                <a:lnTo>
                  <a:pt x="1395311" y="0"/>
                </a:lnTo>
                <a:lnTo>
                  <a:pt x="1395311" y="1126569"/>
                </a:lnTo>
                <a:lnTo>
                  <a:pt x="0" y="1126569"/>
                </a:lnTo>
                <a:lnTo>
                  <a:pt x="0" y="0"/>
                </a:lnTo>
                <a:close/>
              </a:path>
            </a:pathLst>
          </a:custGeom>
          <a:blipFill rotWithShape="1">
            <a:blip r:embed="rId6">
              <a:alphaModFix/>
            </a:blip>
            <a:stretch>
              <a:fillRect b="0" l="0" r="0" t="-1715"/>
            </a:stretch>
          </a:blipFill>
          <a:ln>
            <a:noFill/>
          </a:ln>
        </p:spPr>
      </p:sp>
      <p:sp>
        <p:nvSpPr>
          <p:cNvPr id="472" name="Google Shape;472;p37"/>
          <p:cNvSpPr txBox="1"/>
          <p:nvPr/>
        </p:nvSpPr>
        <p:spPr>
          <a:xfrm rot="-136006">
            <a:off x="1233833" y="2043976"/>
            <a:ext cx="4323383" cy="1317484"/>
          </a:xfrm>
          <a:prstGeom prst="rect">
            <a:avLst/>
          </a:prstGeom>
          <a:noFill/>
          <a:ln>
            <a:noFill/>
          </a:ln>
        </p:spPr>
        <p:txBody>
          <a:bodyPr anchorCtr="0" anchor="t" bIns="0" lIns="0" spcFirstLastPara="1" rIns="0" wrap="square" tIns="0">
            <a:spAutoFit/>
          </a:bodyPr>
          <a:lstStyle/>
          <a:p>
            <a:pPr indent="0" lvl="0" marL="0" marR="0" rtl="0" algn="ctr">
              <a:lnSpc>
                <a:spcPct val="139979"/>
              </a:lnSpc>
              <a:spcBef>
                <a:spcPts val="0"/>
              </a:spcBef>
              <a:spcAft>
                <a:spcPts val="0"/>
              </a:spcAft>
              <a:buNone/>
            </a:pPr>
            <a:r>
              <a:rPr b="1" i="0" lang="en-US" sz="4400" u="sng" cap="none" strike="noStrike">
                <a:solidFill>
                  <a:srgbClr val="000000"/>
                </a:solidFill>
                <a:latin typeface="Poppins"/>
                <a:ea typeface="Poppins"/>
                <a:cs typeface="Poppins"/>
                <a:sym typeface="Poppins"/>
              </a:rPr>
              <a:t>Tired</a:t>
            </a:r>
            <a:endParaRPr sz="1000">
              <a:latin typeface="Poppins"/>
              <a:ea typeface="Poppins"/>
              <a:cs typeface="Poppins"/>
              <a:sym typeface="Poppins"/>
            </a:endParaRPr>
          </a:p>
          <a:p>
            <a:pPr indent="0" lvl="0" marL="0" marR="0" rtl="0" algn="ctr">
              <a:lnSpc>
                <a:spcPct val="140014"/>
              </a:lnSpc>
              <a:spcBef>
                <a:spcPts val="0"/>
              </a:spcBef>
              <a:spcAft>
                <a:spcPts val="0"/>
              </a:spcAft>
              <a:buNone/>
            </a:pPr>
            <a:r>
              <a:rPr b="1" i="0" lang="en-US" sz="2399" u="none" cap="none" strike="noStrike">
                <a:solidFill>
                  <a:srgbClr val="000000"/>
                </a:solidFill>
                <a:latin typeface="Poppins"/>
                <a:ea typeface="Poppins"/>
                <a:cs typeface="Poppins"/>
                <a:sym typeface="Poppins"/>
              </a:rPr>
              <a:t>repeat on each side</a:t>
            </a:r>
            <a:endParaRPr sz="1000">
              <a:latin typeface="Poppins"/>
              <a:ea typeface="Poppins"/>
              <a:cs typeface="Poppins"/>
              <a:sym typeface="Poppins"/>
            </a:endParaRPr>
          </a:p>
        </p:txBody>
      </p:sp>
      <p:sp>
        <p:nvSpPr>
          <p:cNvPr id="473" name="Google Shape;473;p37"/>
          <p:cNvSpPr/>
          <p:nvPr/>
        </p:nvSpPr>
        <p:spPr>
          <a:xfrm flipH="1" rot="-128814">
            <a:off x="4095165" y="6910642"/>
            <a:ext cx="1395311" cy="1126568"/>
          </a:xfrm>
          <a:custGeom>
            <a:rect b="b" l="l" r="r" t="t"/>
            <a:pathLst>
              <a:path extrusionOk="0" h="1126568" w="1395311">
                <a:moveTo>
                  <a:pt x="1395312" y="0"/>
                </a:moveTo>
                <a:lnTo>
                  <a:pt x="0" y="0"/>
                </a:lnTo>
                <a:lnTo>
                  <a:pt x="0" y="1126569"/>
                </a:lnTo>
                <a:lnTo>
                  <a:pt x="1395312" y="1126569"/>
                </a:lnTo>
                <a:lnTo>
                  <a:pt x="1395312" y="0"/>
                </a:lnTo>
                <a:close/>
              </a:path>
            </a:pathLst>
          </a:custGeom>
          <a:blipFill rotWithShape="1">
            <a:blip r:embed="rId6">
              <a:alphaModFix/>
            </a:blip>
            <a:stretch>
              <a:fillRect b="0" l="0" r="0" t="-1715"/>
            </a:stretch>
          </a:blipFill>
          <a:ln>
            <a:noFill/>
          </a:ln>
        </p:spPr>
      </p:sp>
      <p:sp>
        <p:nvSpPr>
          <p:cNvPr id="474" name="Google Shape;474;p37"/>
          <p:cNvSpPr/>
          <p:nvPr/>
        </p:nvSpPr>
        <p:spPr>
          <a:xfrm flipH="1" rot="-84179">
            <a:off x="4274629" y="3565849"/>
            <a:ext cx="1627812" cy="1762178"/>
          </a:xfrm>
          <a:custGeom>
            <a:rect b="b" l="l" r="r" t="t"/>
            <a:pathLst>
              <a:path extrusionOk="0" h="1762178" w="1627812">
                <a:moveTo>
                  <a:pt x="1627811" y="0"/>
                </a:moveTo>
                <a:lnTo>
                  <a:pt x="0" y="0"/>
                </a:lnTo>
                <a:lnTo>
                  <a:pt x="0" y="1762178"/>
                </a:lnTo>
                <a:lnTo>
                  <a:pt x="1627811" y="1762178"/>
                </a:lnTo>
                <a:lnTo>
                  <a:pt x="1627811" y="0"/>
                </a:lnTo>
                <a:close/>
              </a:path>
            </a:pathLst>
          </a:custGeom>
          <a:blipFill rotWithShape="1">
            <a:blip r:embed="rId4">
              <a:alphaModFix/>
            </a:blip>
            <a:stretch>
              <a:fillRect b="0" l="0" r="0" t="0"/>
            </a:stretch>
          </a:blipFill>
          <a:ln>
            <a:noFill/>
          </a:ln>
        </p:spPr>
      </p:sp>
      <p:sp>
        <p:nvSpPr>
          <p:cNvPr id="475" name="Google Shape;475;p37"/>
          <p:cNvSpPr/>
          <p:nvPr/>
        </p:nvSpPr>
        <p:spPr>
          <a:xfrm flipH="1" rot="-129395">
            <a:off x="3913139" y="5376752"/>
            <a:ext cx="1571518" cy="1434367"/>
          </a:xfrm>
          <a:custGeom>
            <a:rect b="b" l="l" r="r" t="t"/>
            <a:pathLst>
              <a:path extrusionOk="0" h="1434367" w="1571518">
                <a:moveTo>
                  <a:pt x="1571518" y="0"/>
                </a:moveTo>
                <a:lnTo>
                  <a:pt x="0" y="0"/>
                </a:lnTo>
                <a:lnTo>
                  <a:pt x="0" y="1434367"/>
                </a:lnTo>
                <a:lnTo>
                  <a:pt x="1571518" y="1434367"/>
                </a:lnTo>
                <a:lnTo>
                  <a:pt x="1571518" y="0"/>
                </a:lnTo>
                <a:close/>
              </a:path>
            </a:pathLst>
          </a:custGeom>
          <a:blipFill rotWithShape="1">
            <a:blip r:embed="rId5">
              <a:alphaModFix/>
            </a:blip>
            <a:stretch>
              <a:fillRect b="0" l="0" r="0" t="0"/>
            </a:stretch>
          </a:blipFill>
          <a:ln>
            <a:noFill/>
          </a:ln>
        </p:spPr>
      </p:sp>
      <p:sp>
        <p:nvSpPr>
          <p:cNvPr id="476" name="Google Shape;476;p37"/>
          <p:cNvSpPr/>
          <p:nvPr/>
        </p:nvSpPr>
        <p:spPr>
          <a:xfrm rot="-146922">
            <a:off x="4104446" y="8144584"/>
            <a:ext cx="1622610" cy="1433982"/>
          </a:xfrm>
          <a:custGeom>
            <a:rect b="b" l="l" r="r" t="t"/>
            <a:pathLst>
              <a:path extrusionOk="0" h="1433982" w="1622610">
                <a:moveTo>
                  <a:pt x="0" y="0"/>
                </a:moveTo>
                <a:lnTo>
                  <a:pt x="1622611" y="0"/>
                </a:lnTo>
                <a:lnTo>
                  <a:pt x="1622611" y="1433982"/>
                </a:lnTo>
                <a:lnTo>
                  <a:pt x="0" y="1433982"/>
                </a:lnTo>
                <a:lnTo>
                  <a:pt x="0" y="0"/>
                </a:lnTo>
                <a:close/>
              </a:path>
            </a:pathLst>
          </a:custGeom>
          <a:blipFill rotWithShape="1">
            <a:blip r:embed="rId7">
              <a:alphaModFix/>
            </a:blip>
            <a:stretch>
              <a:fillRect b="0" l="0" r="0" t="0"/>
            </a:stretch>
          </a:blipFill>
          <a:ln>
            <a:noFill/>
          </a:ln>
        </p:spPr>
      </p:sp>
      <p:sp>
        <p:nvSpPr>
          <p:cNvPr id="477" name="Google Shape;477;p37"/>
          <p:cNvSpPr/>
          <p:nvPr/>
        </p:nvSpPr>
        <p:spPr>
          <a:xfrm flipH="1" rot="-146922">
            <a:off x="2328128" y="8239834"/>
            <a:ext cx="1622610" cy="1433982"/>
          </a:xfrm>
          <a:custGeom>
            <a:rect b="b" l="l" r="r" t="t"/>
            <a:pathLst>
              <a:path extrusionOk="0" h="1433982" w="1622610">
                <a:moveTo>
                  <a:pt x="1622610" y="0"/>
                </a:moveTo>
                <a:lnTo>
                  <a:pt x="0" y="0"/>
                </a:lnTo>
                <a:lnTo>
                  <a:pt x="0" y="1433982"/>
                </a:lnTo>
                <a:lnTo>
                  <a:pt x="1622610" y="1433982"/>
                </a:lnTo>
                <a:lnTo>
                  <a:pt x="1622610" y="0"/>
                </a:lnTo>
                <a:close/>
              </a:path>
            </a:pathLst>
          </a:custGeom>
          <a:blipFill rotWithShape="1">
            <a:blip r:embed="rId7">
              <a:alphaModFix/>
            </a:blip>
            <a:stretch>
              <a:fillRect b="0" l="0" r="0" t="0"/>
            </a:stretch>
          </a:blipFill>
          <a:ln>
            <a:noFill/>
          </a:ln>
        </p:spPr>
      </p:sp>
      <p:sp>
        <p:nvSpPr>
          <p:cNvPr id="478" name="Google Shape;478;p37"/>
          <p:cNvSpPr/>
          <p:nvPr/>
        </p:nvSpPr>
        <p:spPr>
          <a:xfrm rot="-83708">
            <a:off x="7147292" y="3690008"/>
            <a:ext cx="1423225" cy="1074535"/>
          </a:xfrm>
          <a:custGeom>
            <a:rect b="b" l="l" r="r" t="t"/>
            <a:pathLst>
              <a:path extrusionOk="0" h="1074535" w="1423225">
                <a:moveTo>
                  <a:pt x="0" y="0"/>
                </a:moveTo>
                <a:lnTo>
                  <a:pt x="1423225" y="0"/>
                </a:lnTo>
                <a:lnTo>
                  <a:pt x="1423225" y="1074534"/>
                </a:lnTo>
                <a:lnTo>
                  <a:pt x="0" y="1074534"/>
                </a:lnTo>
                <a:lnTo>
                  <a:pt x="0" y="0"/>
                </a:lnTo>
                <a:close/>
              </a:path>
            </a:pathLst>
          </a:custGeom>
          <a:blipFill rotWithShape="1">
            <a:blip r:embed="rId8">
              <a:alphaModFix/>
            </a:blip>
            <a:stretch>
              <a:fillRect b="0" l="0" r="0" t="0"/>
            </a:stretch>
          </a:blipFill>
          <a:ln>
            <a:noFill/>
          </a:ln>
        </p:spPr>
      </p:sp>
      <p:sp>
        <p:nvSpPr>
          <p:cNvPr id="479" name="Google Shape;479;p37"/>
          <p:cNvSpPr/>
          <p:nvPr/>
        </p:nvSpPr>
        <p:spPr>
          <a:xfrm rot="-108070">
            <a:off x="8888395" y="3816053"/>
            <a:ext cx="1827652" cy="822444"/>
          </a:xfrm>
          <a:custGeom>
            <a:rect b="b" l="l" r="r" t="t"/>
            <a:pathLst>
              <a:path extrusionOk="0" h="822444" w="1827652">
                <a:moveTo>
                  <a:pt x="0" y="0"/>
                </a:moveTo>
                <a:lnTo>
                  <a:pt x="1827652" y="0"/>
                </a:lnTo>
                <a:lnTo>
                  <a:pt x="1827652" y="822444"/>
                </a:lnTo>
                <a:lnTo>
                  <a:pt x="0" y="822444"/>
                </a:lnTo>
                <a:lnTo>
                  <a:pt x="0" y="0"/>
                </a:lnTo>
                <a:close/>
              </a:path>
            </a:pathLst>
          </a:custGeom>
          <a:blipFill rotWithShape="1">
            <a:blip r:embed="rId9">
              <a:alphaModFix/>
            </a:blip>
            <a:stretch>
              <a:fillRect b="0" l="0" r="0" t="0"/>
            </a:stretch>
          </a:blipFill>
          <a:ln>
            <a:noFill/>
          </a:ln>
        </p:spPr>
      </p:sp>
      <p:sp>
        <p:nvSpPr>
          <p:cNvPr id="480" name="Google Shape;480;p37"/>
          <p:cNvSpPr/>
          <p:nvPr/>
        </p:nvSpPr>
        <p:spPr>
          <a:xfrm rot="-149001">
            <a:off x="7617725" y="4907139"/>
            <a:ext cx="984517" cy="1853209"/>
          </a:xfrm>
          <a:custGeom>
            <a:rect b="b" l="l" r="r" t="t"/>
            <a:pathLst>
              <a:path extrusionOk="0" h="1853209" w="984517">
                <a:moveTo>
                  <a:pt x="0" y="0"/>
                </a:moveTo>
                <a:lnTo>
                  <a:pt x="984517" y="0"/>
                </a:lnTo>
                <a:lnTo>
                  <a:pt x="984517" y="1853208"/>
                </a:lnTo>
                <a:lnTo>
                  <a:pt x="0" y="1853208"/>
                </a:lnTo>
                <a:lnTo>
                  <a:pt x="0" y="0"/>
                </a:lnTo>
                <a:close/>
              </a:path>
            </a:pathLst>
          </a:custGeom>
          <a:blipFill rotWithShape="1">
            <a:blip r:embed="rId10">
              <a:alphaModFix/>
            </a:blip>
            <a:stretch>
              <a:fillRect b="0" l="0" r="0" t="0"/>
            </a:stretch>
          </a:blipFill>
          <a:ln>
            <a:noFill/>
          </a:ln>
        </p:spPr>
      </p:sp>
      <p:sp>
        <p:nvSpPr>
          <p:cNvPr id="481" name="Google Shape;481;p37"/>
          <p:cNvSpPr/>
          <p:nvPr/>
        </p:nvSpPr>
        <p:spPr>
          <a:xfrm>
            <a:off x="9245865" y="6675836"/>
            <a:ext cx="1329510" cy="1573384"/>
          </a:xfrm>
          <a:custGeom>
            <a:rect b="b" l="l" r="r" t="t"/>
            <a:pathLst>
              <a:path extrusionOk="0" h="1573384" w="1329510">
                <a:moveTo>
                  <a:pt x="0" y="0"/>
                </a:moveTo>
                <a:lnTo>
                  <a:pt x="1329510" y="0"/>
                </a:lnTo>
                <a:lnTo>
                  <a:pt x="1329510" y="1573384"/>
                </a:lnTo>
                <a:lnTo>
                  <a:pt x="0" y="1573384"/>
                </a:lnTo>
                <a:lnTo>
                  <a:pt x="0" y="0"/>
                </a:lnTo>
                <a:close/>
              </a:path>
            </a:pathLst>
          </a:custGeom>
          <a:blipFill rotWithShape="1">
            <a:blip r:embed="rId11">
              <a:alphaModFix/>
            </a:blip>
            <a:stretch>
              <a:fillRect b="0" l="0" r="0" t="0"/>
            </a:stretch>
          </a:blipFill>
          <a:ln>
            <a:noFill/>
          </a:ln>
        </p:spPr>
      </p:sp>
      <p:sp>
        <p:nvSpPr>
          <p:cNvPr id="482" name="Google Shape;482;p37"/>
          <p:cNvSpPr/>
          <p:nvPr/>
        </p:nvSpPr>
        <p:spPr>
          <a:xfrm flipH="1">
            <a:off x="7578039" y="6774598"/>
            <a:ext cx="1384927" cy="1638967"/>
          </a:xfrm>
          <a:custGeom>
            <a:rect b="b" l="l" r="r" t="t"/>
            <a:pathLst>
              <a:path extrusionOk="0" h="1638967" w="1384927">
                <a:moveTo>
                  <a:pt x="1384926" y="0"/>
                </a:moveTo>
                <a:lnTo>
                  <a:pt x="0" y="0"/>
                </a:lnTo>
                <a:lnTo>
                  <a:pt x="0" y="1638966"/>
                </a:lnTo>
                <a:lnTo>
                  <a:pt x="1384926" y="1638966"/>
                </a:lnTo>
                <a:lnTo>
                  <a:pt x="1384926" y="0"/>
                </a:lnTo>
                <a:close/>
              </a:path>
            </a:pathLst>
          </a:custGeom>
          <a:blipFill rotWithShape="1">
            <a:blip r:embed="rId11">
              <a:alphaModFix/>
            </a:blip>
            <a:stretch>
              <a:fillRect b="0" l="0" r="0" t="0"/>
            </a:stretch>
          </a:blipFill>
          <a:ln>
            <a:noFill/>
          </a:ln>
        </p:spPr>
      </p:sp>
      <p:sp>
        <p:nvSpPr>
          <p:cNvPr id="483" name="Google Shape;483;p37"/>
          <p:cNvSpPr/>
          <p:nvPr/>
        </p:nvSpPr>
        <p:spPr>
          <a:xfrm flipH="1" rot="-149001">
            <a:off x="9183687" y="4802168"/>
            <a:ext cx="984517" cy="1853209"/>
          </a:xfrm>
          <a:custGeom>
            <a:rect b="b" l="l" r="r" t="t"/>
            <a:pathLst>
              <a:path extrusionOk="0" h="1853209" w="984517">
                <a:moveTo>
                  <a:pt x="984517" y="0"/>
                </a:moveTo>
                <a:lnTo>
                  <a:pt x="0" y="0"/>
                </a:lnTo>
                <a:lnTo>
                  <a:pt x="0" y="1853209"/>
                </a:lnTo>
                <a:lnTo>
                  <a:pt x="984517" y="1853209"/>
                </a:lnTo>
                <a:lnTo>
                  <a:pt x="984517" y="0"/>
                </a:lnTo>
                <a:close/>
              </a:path>
            </a:pathLst>
          </a:custGeom>
          <a:blipFill rotWithShape="1">
            <a:blip r:embed="rId10">
              <a:alphaModFix/>
            </a:blip>
            <a:stretch>
              <a:fillRect b="0" l="0" r="0" t="0"/>
            </a:stretch>
          </a:blipFill>
          <a:ln>
            <a:noFill/>
          </a:ln>
        </p:spPr>
      </p:sp>
      <p:sp>
        <p:nvSpPr>
          <p:cNvPr id="484" name="Google Shape;484;p37"/>
          <p:cNvSpPr/>
          <p:nvPr/>
        </p:nvSpPr>
        <p:spPr>
          <a:xfrm rot="-183815">
            <a:off x="7808880" y="8449509"/>
            <a:ext cx="1391570" cy="1736749"/>
          </a:xfrm>
          <a:custGeom>
            <a:rect b="b" l="l" r="r" t="t"/>
            <a:pathLst>
              <a:path extrusionOk="0" h="1736749" w="1391570">
                <a:moveTo>
                  <a:pt x="0" y="0"/>
                </a:moveTo>
                <a:lnTo>
                  <a:pt x="1391569" y="0"/>
                </a:lnTo>
                <a:lnTo>
                  <a:pt x="1391569" y="1736749"/>
                </a:lnTo>
                <a:lnTo>
                  <a:pt x="0" y="1736749"/>
                </a:lnTo>
                <a:lnTo>
                  <a:pt x="0" y="0"/>
                </a:lnTo>
                <a:close/>
              </a:path>
            </a:pathLst>
          </a:custGeom>
          <a:blipFill rotWithShape="1">
            <a:blip r:embed="rId12">
              <a:alphaModFix/>
            </a:blip>
            <a:stretch>
              <a:fillRect b="0" l="0" r="0" t="0"/>
            </a:stretch>
          </a:blipFill>
          <a:ln>
            <a:noFill/>
          </a:ln>
        </p:spPr>
      </p:sp>
      <p:sp>
        <p:nvSpPr>
          <p:cNvPr id="485" name="Google Shape;485;p37"/>
          <p:cNvSpPr/>
          <p:nvPr/>
        </p:nvSpPr>
        <p:spPr>
          <a:xfrm rot="-173711">
            <a:off x="9441984" y="8389926"/>
            <a:ext cx="1391570" cy="1736749"/>
          </a:xfrm>
          <a:custGeom>
            <a:rect b="b" l="l" r="r" t="t"/>
            <a:pathLst>
              <a:path extrusionOk="0" h="1736749" w="1391570">
                <a:moveTo>
                  <a:pt x="0" y="0"/>
                </a:moveTo>
                <a:lnTo>
                  <a:pt x="1391570" y="0"/>
                </a:lnTo>
                <a:lnTo>
                  <a:pt x="1391570" y="1736748"/>
                </a:lnTo>
                <a:lnTo>
                  <a:pt x="0" y="1736748"/>
                </a:lnTo>
                <a:lnTo>
                  <a:pt x="0" y="0"/>
                </a:lnTo>
                <a:close/>
              </a:path>
            </a:pathLst>
          </a:custGeom>
          <a:blipFill rotWithShape="1">
            <a:blip r:embed="rId12">
              <a:alphaModFix/>
            </a:blip>
            <a:stretch>
              <a:fillRect b="0" l="0" r="0" t="0"/>
            </a:stretch>
          </a:blipFill>
          <a:ln>
            <a:noFill/>
          </a:ln>
        </p:spPr>
      </p:sp>
      <p:sp>
        <p:nvSpPr>
          <p:cNvPr id="486" name="Google Shape;486;p37"/>
          <p:cNvSpPr/>
          <p:nvPr/>
        </p:nvSpPr>
        <p:spPr>
          <a:xfrm rot="-133428">
            <a:off x="13597870" y="6207170"/>
            <a:ext cx="1034970" cy="1266019"/>
          </a:xfrm>
          <a:custGeom>
            <a:rect b="b" l="l" r="r" t="t"/>
            <a:pathLst>
              <a:path extrusionOk="0" h="1266019" w="1034970">
                <a:moveTo>
                  <a:pt x="0" y="0"/>
                </a:moveTo>
                <a:lnTo>
                  <a:pt x="1034970" y="0"/>
                </a:lnTo>
                <a:lnTo>
                  <a:pt x="1034970" y="1266019"/>
                </a:lnTo>
                <a:lnTo>
                  <a:pt x="0" y="1266019"/>
                </a:lnTo>
                <a:lnTo>
                  <a:pt x="0" y="0"/>
                </a:lnTo>
                <a:close/>
              </a:path>
            </a:pathLst>
          </a:custGeom>
          <a:blipFill rotWithShape="1">
            <a:blip r:embed="rId13">
              <a:alphaModFix/>
            </a:blip>
            <a:stretch>
              <a:fillRect b="0" l="0" r="0" t="0"/>
            </a:stretch>
          </a:blipFill>
          <a:ln>
            <a:noFill/>
          </a:ln>
        </p:spPr>
      </p:sp>
      <p:sp>
        <p:nvSpPr>
          <p:cNvPr id="487" name="Google Shape;487;p37"/>
          <p:cNvSpPr/>
          <p:nvPr/>
        </p:nvSpPr>
        <p:spPr>
          <a:xfrm rot="-164424">
            <a:off x="12851133" y="3615331"/>
            <a:ext cx="2014630" cy="1223888"/>
          </a:xfrm>
          <a:custGeom>
            <a:rect b="b" l="l" r="r" t="t"/>
            <a:pathLst>
              <a:path extrusionOk="0" h="1223888" w="2014630">
                <a:moveTo>
                  <a:pt x="0" y="0"/>
                </a:moveTo>
                <a:lnTo>
                  <a:pt x="2014630" y="0"/>
                </a:lnTo>
                <a:lnTo>
                  <a:pt x="2014630" y="1223888"/>
                </a:lnTo>
                <a:lnTo>
                  <a:pt x="0" y="1223888"/>
                </a:lnTo>
                <a:lnTo>
                  <a:pt x="0" y="0"/>
                </a:lnTo>
                <a:close/>
              </a:path>
            </a:pathLst>
          </a:custGeom>
          <a:blipFill rotWithShape="1">
            <a:blip r:embed="rId14">
              <a:alphaModFix/>
            </a:blip>
            <a:stretch>
              <a:fillRect b="0" l="0" r="0" t="0"/>
            </a:stretch>
          </a:blipFill>
          <a:ln>
            <a:noFill/>
          </a:ln>
        </p:spPr>
      </p:sp>
      <p:sp>
        <p:nvSpPr>
          <p:cNvPr id="488" name="Google Shape;488;p37"/>
          <p:cNvSpPr/>
          <p:nvPr/>
        </p:nvSpPr>
        <p:spPr>
          <a:xfrm>
            <a:off x="13255086" y="5067622"/>
            <a:ext cx="1720539" cy="1071036"/>
          </a:xfrm>
          <a:custGeom>
            <a:rect b="b" l="l" r="r" t="t"/>
            <a:pathLst>
              <a:path extrusionOk="0" h="1071036" w="1720539">
                <a:moveTo>
                  <a:pt x="0" y="0"/>
                </a:moveTo>
                <a:lnTo>
                  <a:pt x="1720539" y="0"/>
                </a:lnTo>
                <a:lnTo>
                  <a:pt x="1720539" y="1071036"/>
                </a:lnTo>
                <a:lnTo>
                  <a:pt x="0" y="1071036"/>
                </a:lnTo>
                <a:lnTo>
                  <a:pt x="0" y="0"/>
                </a:lnTo>
                <a:close/>
              </a:path>
            </a:pathLst>
          </a:custGeom>
          <a:blipFill rotWithShape="1">
            <a:blip r:embed="rId15">
              <a:alphaModFix/>
            </a:blip>
            <a:stretch>
              <a:fillRect b="0" l="0" r="0" t="0"/>
            </a:stretch>
          </a:blipFill>
          <a:ln>
            <a:noFill/>
          </a:ln>
        </p:spPr>
      </p:sp>
      <p:sp>
        <p:nvSpPr>
          <p:cNvPr id="489" name="Google Shape;489;p37"/>
          <p:cNvSpPr/>
          <p:nvPr/>
        </p:nvSpPr>
        <p:spPr>
          <a:xfrm rot="-93548">
            <a:off x="13573697" y="7575058"/>
            <a:ext cx="1720539" cy="1071036"/>
          </a:xfrm>
          <a:custGeom>
            <a:rect b="b" l="l" r="r" t="t"/>
            <a:pathLst>
              <a:path extrusionOk="0" h="1071036" w="1720539">
                <a:moveTo>
                  <a:pt x="0" y="0"/>
                </a:moveTo>
                <a:lnTo>
                  <a:pt x="1720539" y="0"/>
                </a:lnTo>
                <a:lnTo>
                  <a:pt x="1720539" y="1071035"/>
                </a:lnTo>
                <a:lnTo>
                  <a:pt x="0" y="1071035"/>
                </a:lnTo>
                <a:lnTo>
                  <a:pt x="0" y="0"/>
                </a:lnTo>
                <a:close/>
              </a:path>
            </a:pathLst>
          </a:custGeom>
          <a:blipFill rotWithShape="1">
            <a:blip r:embed="rId15">
              <a:alphaModFix/>
            </a:blip>
            <a:stretch>
              <a:fillRect b="0" l="0" r="0" t="0"/>
            </a:stretch>
          </a:blipFill>
          <a:ln>
            <a:noFill/>
          </a:ln>
        </p:spPr>
      </p:sp>
      <p:sp>
        <p:nvSpPr>
          <p:cNvPr id="490" name="Google Shape;490;p37"/>
          <p:cNvSpPr/>
          <p:nvPr/>
        </p:nvSpPr>
        <p:spPr>
          <a:xfrm rot="-83825">
            <a:off x="12769501" y="8541633"/>
            <a:ext cx="1526854" cy="1433334"/>
          </a:xfrm>
          <a:custGeom>
            <a:rect b="b" l="l" r="r" t="t"/>
            <a:pathLst>
              <a:path extrusionOk="0" h="1433334" w="1526854">
                <a:moveTo>
                  <a:pt x="0" y="0"/>
                </a:moveTo>
                <a:lnTo>
                  <a:pt x="1526854" y="0"/>
                </a:lnTo>
                <a:lnTo>
                  <a:pt x="1526854" y="1433334"/>
                </a:lnTo>
                <a:lnTo>
                  <a:pt x="0" y="1433334"/>
                </a:lnTo>
                <a:lnTo>
                  <a:pt x="0" y="0"/>
                </a:lnTo>
                <a:close/>
              </a:path>
            </a:pathLst>
          </a:custGeom>
          <a:blipFill rotWithShape="1">
            <a:blip r:embed="rId16">
              <a:alphaModFix/>
            </a:blip>
            <a:stretch>
              <a:fillRect b="0" l="0" r="0" t="0"/>
            </a:stretch>
          </a:blipFill>
          <a:ln>
            <a:noFill/>
          </a:ln>
        </p:spPr>
      </p:sp>
      <p:sp>
        <p:nvSpPr>
          <p:cNvPr id="491" name="Google Shape;491;p37"/>
          <p:cNvSpPr txBox="1"/>
          <p:nvPr/>
        </p:nvSpPr>
        <p:spPr>
          <a:xfrm rot="-117028">
            <a:off x="1679716" y="372562"/>
            <a:ext cx="14358519" cy="935677"/>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6755" u="none" cap="none" strike="noStrike">
                <a:solidFill>
                  <a:srgbClr val="000000"/>
                </a:solidFill>
                <a:latin typeface="Poppins"/>
                <a:ea typeface="Poppins"/>
                <a:cs typeface="Poppins"/>
                <a:sym typeface="Poppins"/>
              </a:rPr>
              <a:t>Try these movements for RESETS:</a:t>
            </a:r>
            <a:endParaRPr sz="1000">
              <a:latin typeface="Poppins"/>
              <a:ea typeface="Poppins"/>
              <a:cs typeface="Poppins"/>
              <a:sym typeface="Poppins"/>
            </a:endParaRPr>
          </a:p>
        </p:txBody>
      </p:sp>
      <p:sp>
        <p:nvSpPr>
          <p:cNvPr id="492" name="Google Shape;492;p37"/>
          <p:cNvSpPr txBox="1"/>
          <p:nvPr/>
        </p:nvSpPr>
        <p:spPr>
          <a:xfrm rot="-136126">
            <a:off x="6959272" y="1933225"/>
            <a:ext cx="4152855" cy="1317484"/>
          </a:xfrm>
          <a:prstGeom prst="rect">
            <a:avLst/>
          </a:prstGeom>
          <a:noFill/>
          <a:ln>
            <a:noFill/>
          </a:ln>
        </p:spPr>
        <p:txBody>
          <a:bodyPr anchorCtr="0" anchor="t" bIns="0" lIns="0" spcFirstLastPara="1" rIns="0" wrap="square" tIns="0">
            <a:spAutoFit/>
          </a:bodyPr>
          <a:lstStyle/>
          <a:p>
            <a:pPr indent="0" lvl="0" marL="0" marR="0" rtl="0" algn="ctr">
              <a:lnSpc>
                <a:spcPct val="139979"/>
              </a:lnSpc>
              <a:spcBef>
                <a:spcPts val="0"/>
              </a:spcBef>
              <a:spcAft>
                <a:spcPts val="0"/>
              </a:spcAft>
              <a:buNone/>
            </a:pPr>
            <a:r>
              <a:rPr b="1" i="0" lang="en-US" sz="4400" u="sng" cap="none" strike="noStrike">
                <a:solidFill>
                  <a:srgbClr val="000000"/>
                </a:solidFill>
                <a:latin typeface="Poppins"/>
                <a:ea typeface="Poppins"/>
                <a:cs typeface="Poppins"/>
                <a:sym typeface="Poppins"/>
              </a:rPr>
              <a:t>Restless</a:t>
            </a:r>
            <a:endParaRPr sz="1000">
              <a:latin typeface="Poppins"/>
              <a:ea typeface="Poppins"/>
              <a:cs typeface="Poppins"/>
              <a:sym typeface="Poppins"/>
            </a:endParaRPr>
          </a:p>
          <a:p>
            <a:pPr indent="0" lvl="0" marL="0" marR="0" rtl="0" algn="ctr">
              <a:lnSpc>
                <a:spcPct val="140014"/>
              </a:lnSpc>
              <a:spcBef>
                <a:spcPts val="0"/>
              </a:spcBef>
              <a:spcAft>
                <a:spcPts val="0"/>
              </a:spcAft>
              <a:buNone/>
            </a:pPr>
            <a:r>
              <a:rPr b="1" i="0" lang="en-US" sz="2399" u="none" cap="none" strike="noStrike">
                <a:solidFill>
                  <a:srgbClr val="000000"/>
                </a:solidFill>
                <a:latin typeface="Poppins"/>
                <a:ea typeface="Poppins"/>
                <a:cs typeface="Poppins"/>
                <a:sym typeface="Poppins"/>
              </a:rPr>
              <a:t>repeat on each side</a:t>
            </a:r>
            <a:endParaRPr sz="1000">
              <a:latin typeface="Poppins"/>
              <a:ea typeface="Poppins"/>
              <a:cs typeface="Poppins"/>
              <a:sym typeface="Poppins"/>
            </a:endParaRPr>
          </a:p>
        </p:txBody>
      </p:sp>
      <p:sp>
        <p:nvSpPr>
          <p:cNvPr id="493" name="Google Shape;493;p37"/>
          <p:cNvSpPr txBox="1"/>
          <p:nvPr/>
        </p:nvSpPr>
        <p:spPr>
          <a:xfrm rot="-136160">
            <a:off x="12064578" y="1704260"/>
            <a:ext cx="4583695" cy="1317484"/>
          </a:xfrm>
          <a:prstGeom prst="rect">
            <a:avLst/>
          </a:prstGeom>
          <a:noFill/>
          <a:ln>
            <a:noFill/>
          </a:ln>
        </p:spPr>
        <p:txBody>
          <a:bodyPr anchorCtr="0" anchor="t" bIns="0" lIns="0" spcFirstLastPara="1" rIns="0" wrap="square" tIns="0">
            <a:spAutoFit/>
          </a:bodyPr>
          <a:lstStyle/>
          <a:p>
            <a:pPr indent="0" lvl="0" marL="0" marR="0" rtl="0" algn="ctr">
              <a:lnSpc>
                <a:spcPct val="139979"/>
              </a:lnSpc>
              <a:spcBef>
                <a:spcPts val="0"/>
              </a:spcBef>
              <a:spcAft>
                <a:spcPts val="0"/>
              </a:spcAft>
              <a:buNone/>
            </a:pPr>
            <a:r>
              <a:rPr b="1" i="0" lang="en-US" sz="4400" u="sng" cap="none" strike="noStrike">
                <a:solidFill>
                  <a:srgbClr val="000000"/>
                </a:solidFill>
                <a:latin typeface="Poppins"/>
                <a:ea typeface="Poppins"/>
                <a:cs typeface="Poppins"/>
                <a:sym typeface="Poppins"/>
              </a:rPr>
              <a:t>Frustrated</a:t>
            </a:r>
            <a:endParaRPr sz="1000">
              <a:latin typeface="Poppins"/>
              <a:ea typeface="Poppins"/>
              <a:cs typeface="Poppins"/>
              <a:sym typeface="Poppins"/>
            </a:endParaRPr>
          </a:p>
          <a:p>
            <a:pPr indent="0" lvl="0" marL="0" marR="0" rtl="0" algn="ctr">
              <a:lnSpc>
                <a:spcPct val="140014"/>
              </a:lnSpc>
              <a:spcBef>
                <a:spcPts val="0"/>
              </a:spcBef>
              <a:spcAft>
                <a:spcPts val="0"/>
              </a:spcAft>
              <a:buNone/>
            </a:pPr>
            <a:r>
              <a:rPr b="1" i="0" lang="en-US" sz="2399" u="none" cap="none" strike="noStrike">
                <a:solidFill>
                  <a:srgbClr val="000000"/>
                </a:solidFill>
                <a:latin typeface="Poppins"/>
                <a:ea typeface="Poppins"/>
                <a:cs typeface="Poppins"/>
                <a:sym typeface="Poppins"/>
              </a:rPr>
              <a:t>repeat on each side</a:t>
            </a:r>
            <a:endParaRPr sz="1000">
              <a:latin typeface="Poppins"/>
              <a:ea typeface="Poppins"/>
              <a:cs typeface="Poppins"/>
              <a:sym typeface="Poppins"/>
            </a:endParaRPr>
          </a:p>
        </p:txBody>
      </p:sp>
      <p:sp>
        <p:nvSpPr>
          <p:cNvPr id="494" name="Google Shape;494;p37"/>
          <p:cNvSpPr/>
          <p:nvPr/>
        </p:nvSpPr>
        <p:spPr>
          <a:xfrm flipH="1" rot="-211589">
            <a:off x="14586367" y="8413564"/>
            <a:ext cx="1526854" cy="1433334"/>
          </a:xfrm>
          <a:custGeom>
            <a:rect b="b" l="l" r="r" t="t"/>
            <a:pathLst>
              <a:path extrusionOk="0" h="1433334" w="1526854">
                <a:moveTo>
                  <a:pt x="1526854" y="0"/>
                </a:moveTo>
                <a:lnTo>
                  <a:pt x="0" y="0"/>
                </a:lnTo>
                <a:lnTo>
                  <a:pt x="0" y="1433335"/>
                </a:lnTo>
                <a:lnTo>
                  <a:pt x="1526854" y="1433335"/>
                </a:lnTo>
                <a:lnTo>
                  <a:pt x="1526854" y="0"/>
                </a:lnTo>
                <a:close/>
              </a:path>
            </a:pathLst>
          </a:custGeom>
          <a:blipFill rotWithShape="1">
            <a:blip r:embed="rId16">
              <a:alphaModFix/>
            </a:blip>
            <a:stretch>
              <a:fillRect b="0" l="0" r="0" t="0"/>
            </a:stretch>
          </a:blipFill>
          <a:ln>
            <a:noFill/>
          </a:ln>
        </p:spPr>
      </p:sp>
      <p:sp>
        <p:nvSpPr>
          <p:cNvPr id="495" name="Google Shape;495;p37"/>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499" name="Shape 499"/>
        <p:cNvGrpSpPr/>
        <p:nvPr/>
      </p:nvGrpSpPr>
      <p:grpSpPr>
        <a:xfrm>
          <a:off x="0" y="0"/>
          <a:ext cx="0" cy="0"/>
          <a:chOff x="0" y="0"/>
          <a:chExt cx="0" cy="0"/>
        </a:xfrm>
      </p:grpSpPr>
      <p:sp>
        <p:nvSpPr>
          <p:cNvPr id="500" name="Google Shape;500;p38"/>
          <p:cNvSpPr/>
          <p:nvPr/>
        </p:nvSpPr>
        <p:spPr>
          <a:xfrm rot="-105469">
            <a:off x="1978087" y="-402794"/>
            <a:ext cx="14830321" cy="11254312"/>
          </a:xfrm>
          <a:custGeom>
            <a:rect b="b" l="l" r="r" t="t"/>
            <a:pathLst>
              <a:path extrusionOk="0" h="11254312" w="14830321">
                <a:moveTo>
                  <a:pt x="0" y="0"/>
                </a:moveTo>
                <a:lnTo>
                  <a:pt x="14830321" y="0"/>
                </a:lnTo>
                <a:lnTo>
                  <a:pt x="14830321" y="11254312"/>
                </a:lnTo>
                <a:lnTo>
                  <a:pt x="0" y="11254312"/>
                </a:lnTo>
                <a:lnTo>
                  <a:pt x="0" y="0"/>
                </a:lnTo>
                <a:close/>
              </a:path>
            </a:pathLst>
          </a:custGeom>
          <a:blipFill rotWithShape="1">
            <a:blip r:embed="rId3">
              <a:alphaModFix/>
            </a:blip>
            <a:stretch>
              <a:fillRect b="0" l="-13238" r="-13238" t="0"/>
            </a:stretch>
          </a:blipFill>
          <a:ln>
            <a:noFill/>
          </a:ln>
        </p:spPr>
      </p:sp>
      <p:sp>
        <p:nvSpPr>
          <p:cNvPr id="501" name="Google Shape;501;p38"/>
          <p:cNvSpPr txBox="1"/>
          <p:nvPr/>
        </p:nvSpPr>
        <p:spPr>
          <a:xfrm rot="-114638">
            <a:off x="2945141" y="2201998"/>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Four</a:t>
            </a:r>
            <a:endParaRPr/>
          </a:p>
        </p:txBody>
      </p:sp>
      <p:sp>
        <p:nvSpPr>
          <p:cNvPr id="502" name="Google Shape;502;p38"/>
          <p:cNvSpPr/>
          <p:nvPr/>
        </p:nvSpPr>
        <p:spPr>
          <a:xfrm>
            <a:off x="13004746" y="4381867"/>
            <a:ext cx="4106317" cy="5484464"/>
          </a:xfrm>
          <a:custGeom>
            <a:rect b="b" l="l" r="r" t="t"/>
            <a:pathLst>
              <a:path extrusionOk="0" h="5484464" w="4106317">
                <a:moveTo>
                  <a:pt x="0" y="0"/>
                </a:moveTo>
                <a:lnTo>
                  <a:pt x="4106317" y="0"/>
                </a:lnTo>
                <a:lnTo>
                  <a:pt x="4106317" y="5484464"/>
                </a:lnTo>
                <a:lnTo>
                  <a:pt x="0" y="5484464"/>
                </a:lnTo>
                <a:lnTo>
                  <a:pt x="0" y="0"/>
                </a:lnTo>
                <a:close/>
              </a:path>
            </a:pathLst>
          </a:custGeom>
          <a:blipFill rotWithShape="1">
            <a:blip r:embed="rId4">
              <a:alphaModFix/>
            </a:blip>
            <a:stretch>
              <a:fillRect b="0" l="0" r="0" t="0"/>
            </a:stretch>
          </a:blipFill>
          <a:ln>
            <a:noFill/>
          </a:ln>
        </p:spPr>
      </p:sp>
      <p:grpSp>
        <p:nvGrpSpPr>
          <p:cNvPr id="503" name="Google Shape;503;p38"/>
          <p:cNvGrpSpPr/>
          <p:nvPr/>
        </p:nvGrpSpPr>
        <p:grpSpPr>
          <a:xfrm>
            <a:off x="4699384" y="657811"/>
            <a:ext cx="8305362" cy="1604868"/>
            <a:chOff x="0" y="0"/>
            <a:chExt cx="11073817" cy="2139824"/>
          </a:xfrm>
        </p:grpSpPr>
        <p:grpSp>
          <p:nvGrpSpPr>
            <p:cNvPr id="504" name="Google Shape;504;p38"/>
            <p:cNvGrpSpPr/>
            <p:nvPr/>
          </p:nvGrpSpPr>
          <p:grpSpPr>
            <a:xfrm rot="-102414">
              <a:off x="24544" y="163793"/>
              <a:ext cx="11024728" cy="1812239"/>
              <a:chOff x="0" y="0"/>
              <a:chExt cx="11797642" cy="1939290"/>
            </a:xfrm>
          </p:grpSpPr>
          <p:sp>
            <p:nvSpPr>
              <p:cNvPr id="505" name="Google Shape;505;p38"/>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38"/>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7" name="Google Shape;507;p38"/>
            <p:cNvSpPr txBox="1"/>
            <p:nvPr/>
          </p:nvSpPr>
          <p:spPr>
            <a:xfrm rot="-102414">
              <a:off x="366700" y="536064"/>
              <a:ext cx="10343820" cy="118194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FFFFFF"/>
                  </a:solidFill>
                  <a:latin typeface="Arial"/>
                  <a:ea typeface="Arial"/>
                  <a:cs typeface="Arial"/>
                  <a:sym typeface="Arial"/>
                </a:rPr>
                <a:t>Week Three</a:t>
              </a:r>
              <a:endParaRPr/>
            </a:p>
          </p:txBody>
        </p:sp>
      </p:grpSp>
      <p:sp>
        <p:nvSpPr>
          <p:cNvPr id="508" name="Google Shape;508;p38"/>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512" name="Shape 512"/>
        <p:cNvGrpSpPr/>
        <p:nvPr/>
      </p:nvGrpSpPr>
      <p:grpSpPr>
        <a:xfrm>
          <a:off x="0" y="0"/>
          <a:ext cx="0" cy="0"/>
          <a:chOff x="0" y="0"/>
          <a:chExt cx="0" cy="0"/>
        </a:xfrm>
      </p:grpSpPr>
      <p:sp>
        <p:nvSpPr>
          <p:cNvPr id="513" name="Google Shape;513;p39"/>
          <p:cNvSpPr/>
          <p:nvPr/>
        </p:nvSpPr>
        <p:spPr>
          <a:xfrm>
            <a:off x="2761063" y="0"/>
            <a:ext cx="12765875" cy="10287000"/>
          </a:xfrm>
          <a:custGeom>
            <a:rect b="b" l="l" r="r" t="t"/>
            <a:pathLst>
              <a:path extrusionOk="0" h="10287000" w="12765875">
                <a:moveTo>
                  <a:pt x="0" y="0"/>
                </a:moveTo>
                <a:lnTo>
                  <a:pt x="12765874" y="0"/>
                </a:lnTo>
                <a:lnTo>
                  <a:pt x="12765874" y="10287000"/>
                </a:lnTo>
                <a:lnTo>
                  <a:pt x="0" y="10287000"/>
                </a:lnTo>
                <a:lnTo>
                  <a:pt x="0" y="0"/>
                </a:lnTo>
                <a:close/>
              </a:path>
            </a:pathLst>
          </a:custGeom>
          <a:blipFill rotWithShape="1">
            <a:blip r:embed="rId3">
              <a:alphaModFix/>
            </a:blip>
            <a:stretch>
              <a:fillRect b="0" l="-17150" r="-17150" t="0"/>
            </a:stretch>
          </a:blipFill>
          <a:ln>
            <a:noFill/>
          </a:ln>
        </p:spPr>
      </p:sp>
      <p:sp>
        <p:nvSpPr>
          <p:cNvPr id="514" name="Google Shape;514;p39"/>
          <p:cNvSpPr txBox="1"/>
          <p:nvPr/>
        </p:nvSpPr>
        <p:spPr>
          <a:xfrm>
            <a:off x="3175475" y="2350607"/>
            <a:ext cx="11937000" cy="76164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Today we’re going to talk about creating safe spaces for our brains and bodies. Sometimes, when our “downstairs brain” feels triggered or overwhelmed, big emotions show up and can feel hard to handle. A safe space gives us a place to pause, calm down, and remember that we are safe. When we choose a safe space, we’re not ignoring our feelings, we’re honoring them while helping ourselves feel steady again. Let’s explore together what kinds of safe spaces and tools we can use to help us when our emotions feel extra big.</a:t>
            </a:r>
            <a:endParaRPr>
              <a:latin typeface="Patrick Hand"/>
              <a:ea typeface="Patrick Hand"/>
              <a:cs typeface="Patrick Hand"/>
              <a:sym typeface="Patrick Hand"/>
            </a:endParaRPr>
          </a:p>
          <a:p>
            <a:pPr indent="0" lvl="0" marL="0" marR="0" rtl="0" algn="l">
              <a:lnSpc>
                <a:spcPct val="159983"/>
              </a:lnSpc>
              <a:spcBef>
                <a:spcPts val="0"/>
              </a:spcBef>
              <a:spcAft>
                <a:spcPts val="0"/>
              </a:spcAft>
              <a:buNone/>
            </a:pPr>
            <a:r>
              <a:t/>
            </a:r>
            <a:endParaRPr i="0" sz="3586" u="none" cap="none" strike="noStrike">
              <a:solidFill>
                <a:srgbClr val="000000"/>
              </a:solidFill>
              <a:latin typeface="Patrick Hand"/>
              <a:ea typeface="Patrick Hand"/>
              <a:cs typeface="Patrick Hand"/>
              <a:sym typeface="Patrick Hand"/>
            </a:endParaRPr>
          </a:p>
        </p:txBody>
      </p:sp>
      <p:sp>
        <p:nvSpPr>
          <p:cNvPr id="515" name="Google Shape;515;p39"/>
          <p:cNvSpPr txBox="1"/>
          <p:nvPr/>
        </p:nvSpPr>
        <p:spPr>
          <a:xfrm>
            <a:off x="6042678" y="440031"/>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Four</a:t>
            </a:r>
            <a:endParaRPr/>
          </a:p>
        </p:txBody>
      </p:sp>
      <p:sp>
        <p:nvSpPr>
          <p:cNvPr id="516" name="Google Shape;516;p39"/>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520" name="Shape 520"/>
        <p:cNvGrpSpPr/>
        <p:nvPr/>
      </p:nvGrpSpPr>
      <p:grpSpPr>
        <a:xfrm>
          <a:off x="0" y="0"/>
          <a:ext cx="0" cy="0"/>
          <a:chOff x="0" y="0"/>
          <a:chExt cx="0" cy="0"/>
        </a:xfrm>
      </p:grpSpPr>
      <p:sp>
        <p:nvSpPr>
          <p:cNvPr id="521" name="Google Shape;521;p40"/>
          <p:cNvSpPr/>
          <p:nvPr/>
        </p:nvSpPr>
        <p:spPr>
          <a:xfrm rot="127496">
            <a:off x="1239767" y="-541599"/>
            <a:ext cx="15698378" cy="11675931"/>
          </a:xfrm>
          <a:custGeom>
            <a:rect b="b" l="l" r="r" t="t"/>
            <a:pathLst>
              <a:path extrusionOk="0" h="11675931" w="15698378">
                <a:moveTo>
                  <a:pt x="0" y="0"/>
                </a:moveTo>
                <a:lnTo>
                  <a:pt x="15698378" y="0"/>
                </a:lnTo>
                <a:lnTo>
                  <a:pt x="15698378" y="11675931"/>
                </a:lnTo>
                <a:lnTo>
                  <a:pt x="0" y="11675931"/>
                </a:lnTo>
                <a:lnTo>
                  <a:pt x="0" y="0"/>
                </a:lnTo>
                <a:close/>
              </a:path>
            </a:pathLst>
          </a:custGeom>
          <a:blipFill rotWithShape="1">
            <a:blip r:embed="rId3">
              <a:alphaModFix/>
            </a:blip>
            <a:stretch>
              <a:fillRect b="0" l="-11979" r="-11979" t="0"/>
            </a:stretch>
          </a:blipFill>
          <a:ln>
            <a:noFill/>
          </a:ln>
        </p:spPr>
      </p:sp>
      <p:grpSp>
        <p:nvGrpSpPr>
          <p:cNvPr id="522" name="Google Shape;522;p40"/>
          <p:cNvGrpSpPr/>
          <p:nvPr/>
        </p:nvGrpSpPr>
        <p:grpSpPr>
          <a:xfrm rot="479477">
            <a:off x="9229331" y="1154745"/>
            <a:ext cx="6612018" cy="7679712"/>
            <a:chOff x="0" y="0"/>
            <a:chExt cx="5466080" cy="6348730"/>
          </a:xfrm>
        </p:grpSpPr>
        <p:sp>
          <p:nvSpPr>
            <p:cNvPr id="523" name="Google Shape;523;p40"/>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0"/>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0" l="-35333" r="-35333"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0"/>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0"/>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7" name="Google Shape;527;p40"/>
          <p:cNvSpPr txBox="1"/>
          <p:nvPr/>
        </p:nvSpPr>
        <p:spPr>
          <a:xfrm rot="137219">
            <a:off x="2033033" y="1098327"/>
            <a:ext cx="7021693" cy="522416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11313" u="sng" cap="none" strike="noStrike">
                <a:solidFill>
                  <a:schemeClr val="hlink"/>
                </a:solidFill>
                <a:latin typeface="Poppins"/>
                <a:ea typeface="Poppins"/>
                <a:cs typeface="Poppins"/>
                <a:sym typeface="Poppins"/>
                <a:hlinkClick r:id="rId5"/>
              </a:rPr>
              <a:t>Making a Safe Place</a:t>
            </a:r>
            <a:endParaRPr>
              <a:latin typeface="Poppins"/>
              <a:ea typeface="Poppins"/>
              <a:cs typeface="Poppins"/>
              <a:sym typeface="Poppins"/>
            </a:endParaRPr>
          </a:p>
        </p:txBody>
      </p:sp>
      <p:sp>
        <p:nvSpPr>
          <p:cNvPr id="528" name="Google Shape;528;p40"/>
          <p:cNvSpPr txBox="1"/>
          <p:nvPr/>
        </p:nvSpPr>
        <p:spPr>
          <a:xfrm rot="137240">
            <a:off x="1599916" y="6602309"/>
            <a:ext cx="7118372" cy="60948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i="0" lang="en-US" sz="4400" u="sng" cap="none" strike="noStrike">
                <a:solidFill>
                  <a:schemeClr val="hlink"/>
                </a:solidFill>
                <a:latin typeface="Poppins"/>
                <a:ea typeface="Poppins"/>
                <a:cs typeface="Poppins"/>
                <a:sym typeface="Poppins"/>
                <a:hlinkClick r:id="rId6"/>
              </a:rPr>
              <a:t>For Our Downstairs Brain</a:t>
            </a:r>
            <a:endParaRPr>
              <a:latin typeface="Poppins"/>
              <a:ea typeface="Poppins"/>
              <a:cs typeface="Poppins"/>
              <a:sym typeface="Poppins"/>
            </a:endParaRPr>
          </a:p>
        </p:txBody>
      </p:sp>
      <p:sp>
        <p:nvSpPr>
          <p:cNvPr id="529" name="Google Shape;529;p40"/>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533" name="Shape 533"/>
        <p:cNvGrpSpPr/>
        <p:nvPr/>
      </p:nvGrpSpPr>
      <p:grpSpPr>
        <a:xfrm>
          <a:off x="0" y="0"/>
          <a:ext cx="0" cy="0"/>
          <a:chOff x="0" y="0"/>
          <a:chExt cx="0" cy="0"/>
        </a:xfrm>
      </p:grpSpPr>
      <p:sp>
        <p:nvSpPr>
          <p:cNvPr id="534" name="Google Shape;534;p41"/>
          <p:cNvSpPr/>
          <p:nvPr/>
        </p:nvSpPr>
        <p:spPr>
          <a:xfrm rot="127496">
            <a:off x="1250483" y="-1119388"/>
            <a:ext cx="15698378" cy="12253919"/>
          </a:xfrm>
          <a:custGeom>
            <a:rect b="b" l="l" r="r" t="t"/>
            <a:pathLst>
              <a:path extrusionOk="0" h="12253919" w="15698378">
                <a:moveTo>
                  <a:pt x="0" y="0"/>
                </a:moveTo>
                <a:lnTo>
                  <a:pt x="15698378" y="0"/>
                </a:lnTo>
                <a:lnTo>
                  <a:pt x="15698378" y="12253919"/>
                </a:lnTo>
                <a:lnTo>
                  <a:pt x="0" y="12253919"/>
                </a:lnTo>
                <a:lnTo>
                  <a:pt x="0" y="0"/>
                </a:lnTo>
                <a:close/>
              </a:path>
            </a:pathLst>
          </a:custGeom>
          <a:blipFill rotWithShape="1">
            <a:blip r:embed="rId3">
              <a:alphaModFix/>
            </a:blip>
            <a:stretch>
              <a:fillRect b="0" l="-15048" r="-15048" t="0"/>
            </a:stretch>
          </a:blipFill>
          <a:ln>
            <a:noFill/>
          </a:ln>
        </p:spPr>
      </p:sp>
      <p:sp>
        <p:nvSpPr>
          <p:cNvPr id="535" name="Google Shape;535;p41"/>
          <p:cNvSpPr txBox="1"/>
          <p:nvPr/>
        </p:nvSpPr>
        <p:spPr>
          <a:xfrm rot="137269">
            <a:off x="1835941" y="1081526"/>
            <a:ext cx="6748637" cy="1698725"/>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Recommended </a:t>
            </a:r>
            <a:endParaRPr/>
          </a:p>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Read Alouds</a:t>
            </a:r>
            <a:endParaRPr/>
          </a:p>
        </p:txBody>
      </p:sp>
      <p:grpSp>
        <p:nvGrpSpPr>
          <p:cNvPr id="536" name="Google Shape;536;p41"/>
          <p:cNvGrpSpPr/>
          <p:nvPr/>
        </p:nvGrpSpPr>
        <p:grpSpPr>
          <a:xfrm>
            <a:off x="12031076" y="2750122"/>
            <a:ext cx="4644451" cy="5198757"/>
            <a:chOff x="174" y="1"/>
            <a:chExt cx="6192600" cy="6931676"/>
          </a:xfrm>
        </p:grpSpPr>
        <p:grpSp>
          <p:nvGrpSpPr>
            <p:cNvPr id="537" name="Google Shape;537;p41"/>
            <p:cNvGrpSpPr/>
            <p:nvPr/>
          </p:nvGrpSpPr>
          <p:grpSpPr>
            <a:xfrm rot="479477">
              <a:off x="408155" y="343416"/>
              <a:ext cx="5376638" cy="6244845"/>
              <a:chOff x="0" y="0"/>
              <a:chExt cx="5466080" cy="6348730"/>
            </a:xfrm>
          </p:grpSpPr>
          <p:sp>
            <p:nvSpPr>
              <p:cNvPr id="538" name="Google Shape;538;p41"/>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41"/>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083" l="0" r="0" t="-208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1"/>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1"/>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2" name="Google Shape;542;p41"/>
            <p:cNvSpPr txBox="1"/>
            <p:nvPr/>
          </p:nvSpPr>
          <p:spPr>
            <a:xfrm rot="485606">
              <a:off x="407620" y="5626998"/>
              <a:ext cx="5189638" cy="56769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Thich Nhat Hanh</a:t>
              </a:r>
              <a:endParaRPr/>
            </a:p>
          </p:txBody>
        </p:sp>
      </p:grpSp>
      <p:grpSp>
        <p:nvGrpSpPr>
          <p:cNvPr id="543" name="Google Shape;543;p41"/>
          <p:cNvGrpSpPr/>
          <p:nvPr/>
        </p:nvGrpSpPr>
        <p:grpSpPr>
          <a:xfrm>
            <a:off x="7138639" y="2136449"/>
            <a:ext cx="4251052" cy="4870444"/>
            <a:chOff x="1" y="1"/>
            <a:chExt cx="5668070" cy="6493925"/>
          </a:xfrm>
        </p:grpSpPr>
        <p:grpSp>
          <p:nvGrpSpPr>
            <p:cNvPr id="544" name="Google Shape;544;p41"/>
            <p:cNvGrpSpPr/>
            <p:nvPr/>
          </p:nvGrpSpPr>
          <p:grpSpPr>
            <a:xfrm rot="-163855">
              <a:off x="145717" y="124541"/>
              <a:ext cx="5376638" cy="6244845"/>
              <a:chOff x="0" y="0"/>
              <a:chExt cx="5466080" cy="6348730"/>
            </a:xfrm>
          </p:grpSpPr>
          <p:sp>
            <p:nvSpPr>
              <p:cNvPr id="545" name="Google Shape;545;p41"/>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41"/>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2083" l="0" r="0" t="-208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1"/>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1"/>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9" name="Google Shape;549;p41"/>
            <p:cNvSpPr txBox="1"/>
            <p:nvPr/>
          </p:nvSpPr>
          <p:spPr>
            <a:xfrm rot="-158234">
              <a:off x="642051" y="5436357"/>
              <a:ext cx="4387974" cy="559436"/>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Cori Doerrfeld</a:t>
              </a:r>
              <a:endParaRPr/>
            </a:p>
          </p:txBody>
        </p:sp>
      </p:grpSp>
      <p:grpSp>
        <p:nvGrpSpPr>
          <p:cNvPr id="550" name="Google Shape;550;p41"/>
          <p:cNvGrpSpPr/>
          <p:nvPr/>
        </p:nvGrpSpPr>
        <p:grpSpPr>
          <a:xfrm>
            <a:off x="2246331" y="2914275"/>
            <a:ext cx="4251052" cy="4870444"/>
            <a:chOff x="1" y="1"/>
            <a:chExt cx="5668070" cy="6493925"/>
          </a:xfrm>
        </p:grpSpPr>
        <p:grpSp>
          <p:nvGrpSpPr>
            <p:cNvPr id="551" name="Google Shape;551;p41"/>
            <p:cNvGrpSpPr/>
            <p:nvPr/>
          </p:nvGrpSpPr>
          <p:grpSpPr>
            <a:xfrm rot="-163855">
              <a:off x="145717" y="124541"/>
              <a:ext cx="5376638" cy="6244845"/>
              <a:chOff x="0" y="0"/>
              <a:chExt cx="5466080" cy="6348730"/>
            </a:xfrm>
          </p:grpSpPr>
          <p:sp>
            <p:nvSpPr>
              <p:cNvPr id="552" name="Google Shape;552;p41"/>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1"/>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16138" l="0" r="0" t="-1613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41"/>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1"/>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6" name="Google Shape;556;p41"/>
            <p:cNvSpPr txBox="1"/>
            <p:nvPr/>
          </p:nvSpPr>
          <p:spPr>
            <a:xfrm rot="-158234">
              <a:off x="720311" y="5333625"/>
              <a:ext cx="4217035" cy="559436"/>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Jaspreet Kaur</a:t>
              </a:r>
              <a:endParaRPr/>
            </a:p>
          </p:txBody>
        </p:sp>
      </p:grpSp>
      <p:sp>
        <p:nvSpPr>
          <p:cNvPr id="557" name="Google Shape;557;p41"/>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7C5DB"/>
        </a:solidFill>
      </p:bgPr>
    </p:bg>
    <p:spTree>
      <p:nvGrpSpPr>
        <p:cNvPr id="561" name="Shape 561"/>
        <p:cNvGrpSpPr/>
        <p:nvPr/>
      </p:nvGrpSpPr>
      <p:grpSpPr>
        <a:xfrm>
          <a:off x="0" y="0"/>
          <a:ext cx="0" cy="0"/>
          <a:chOff x="0" y="0"/>
          <a:chExt cx="0" cy="0"/>
        </a:xfrm>
      </p:grpSpPr>
      <p:sp>
        <p:nvSpPr>
          <p:cNvPr id="562" name="Google Shape;562;p42"/>
          <p:cNvSpPr/>
          <p:nvPr/>
        </p:nvSpPr>
        <p:spPr>
          <a:xfrm rot="-105469">
            <a:off x="1189329" y="-438265"/>
            <a:ext cx="16144783" cy="10720658"/>
          </a:xfrm>
          <a:custGeom>
            <a:rect b="b" l="l" r="r" t="t"/>
            <a:pathLst>
              <a:path extrusionOk="0" h="10720658" w="16144783">
                <a:moveTo>
                  <a:pt x="0" y="0"/>
                </a:moveTo>
                <a:lnTo>
                  <a:pt x="16144783" y="0"/>
                </a:lnTo>
                <a:lnTo>
                  <a:pt x="16144783" y="10720658"/>
                </a:lnTo>
                <a:lnTo>
                  <a:pt x="0" y="10720658"/>
                </a:lnTo>
                <a:lnTo>
                  <a:pt x="0" y="0"/>
                </a:lnTo>
                <a:close/>
              </a:path>
            </a:pathLst>
          </a:custGeom>
          <a:blipFill rotWithShape="1">
            <a:blip r:embed="rId3">
              <a:alphaModFix/>
            </a:blip>
            <a:stretch>
              <a:fillRect b="0" l="-5335" r="-5335" t="0"/>
            </a:stretch>
          </a:blipFill>
          <a:ln>
            <a:noFill/>
          </a:ln>
        </p:spPr>
      </p:sp>
      <p:sp>
        <p:nvSpPr>
          <p:cNvPr id="563" name="Google Shape;563;p42"/>
          <p:cNvSpPr txBox="1"/>
          <p:nvPr/>
        </p:nvSpPr>
        <p:spPr>
          <a:xfrm rot="-141787">
            <a:off x="1744462" y="260727"/>
            <a:ext cx="5173099" cy="99124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Activity:</a:t>
            </a:r>
            <a:endParaRPr>
              <a:latin typeface="Poppins"/>
              <a:ea typeface="Poppins"/>
              <a:cs typeface="Poppins"/>
              <a:sym typeface="Poppins"/>
            </a:endParaRPr>
          </a:p>
        </p:txBody>
      </p:sp>
      <p:sp>
        <p:nvSpPr>
          <p:cNvPr id="564" name="Google Shape;564;p42"/>
          <p:cNvSpPr txBox="1"/>
          <p:nvPr/>
        </p:nvSpPr>
        <p:spPr>
          <a:xfrm rot="-102924">
            <a:off x="1825616" y="1183521"/>
            <a:ext cx="13539368" cy="847819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5100" u="none" cap="none" strike="noStrike">
                <a:solidFill>
                  <a:srgbClr val="000000"/>
                </a:solidFill>
                <a:latin typeface="Poppins"/>
                <a:ea typeface="Poppins"/>
                <a:cs typeface="Poppins"/>
                <a:sym typeface="Poppins"/>
              </a:rPr>
              <a:t>What does your “safe space” look like?</a:t>
            </a:r>
            <a:endParaRPr sz="900">
              <a:latin typeface="Poppins"/>
              <a:ea typeface="Poppins"/>
              <a:cs typeface="Poppins"/>
              <a:sym typeface="Poppins"/>
            </a:endParaRPr>
          </a:p>
          <a:p>
            <a:pPr indent="0" lvl="0" marL="0" marR="0" rtl="0" algn="l">
              <a:lnSpc>
                <a:spcPct val="140000"/>
              </a:lnSpc>
              <a:spcBef>
                <a:spcPts val="0"/>
              </a:spcBef>
              <a:spcAft>
                <a:spcPts val="0"/>
              </a:spcAft>
              <a:buNone/>
            </a:pPr>
            <a:r>
              <a:t/>
            </a:r>
            <a:endParaRPr i="0" sz="51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5100" u="none" cap="none" strike="noStrike">
                <a:solidFill>
                  <a:srgbClr val="000000"/>
                </a:solidFill>
                <a:latin typeface="Poppins"/>
                <a:ea typeface="Poppins"/>
                <a:cs typeface="Poppins"/>
                <a:sym typeface="Poppins"/>
              </a:rPr>
              <a:t>Draw a picture of the people and the things you would bring with you into your “safe space”. </a:t>
            </a:r>
            <a:endParaRPr sz="900">
              <a:latin typeface="Poppins"/>
              <a:ea typeface="Poppins"/>
              <a:cs typeface="Poppins"/>
              <a:sym typeface="Poppins"/>
            </a:endParaRPr>
          </a:p>
          <a:p>
            <a:pPr indent="0" lvl="0" marL="0" marR="0" rtl="0" algn="l">
              <a:lnSpc>
                <a:spcPct val="140000"/>
              </a:lnSpc>
              <a:spcBef>
                <a:spcPts val="0"/>
              </a:spcBef>
              <a:spcAft>
                <a:spcPts val="0"/>
              </a:spcAft>
              <a:buNone/>
            </a:pPr>
            <a:r>
              <a:t/>
            </a:r>
            <a:endParaRPr i="0" sz="51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5100" u="none" cap="none" strike="noStrike">
                <a:solidFill>
                  <a:srgbClr val="000000"/>
                </a:solidFill>
                <a:latin typeface="Poppins"/>
                <a:ea typeface="Poppins"/>
                <a:cs typeface="Poppins"/>
                <a:sym typeface="Poppins"/>
              </a:rPr>
              <a:t>Compile all the pictures and put them in a binder for your calming corner. </a:t>
            </a:r>
            <a:endParaRPr sz="900">
              <a:latin typeface="Poppins"/>
              <a:ea typeface="Poppins"/>
              <a:cs typeface="Poppins"/>
              <a:sym typeface="Poppins"/>
            </a:endParaRPr>
          </a:p>
        </p:txBody>
      </p:sp>
      <p:sp>
        <p:nvSpPr>
          <p:cNvPr id="565" name="Google Shape;565;p42"/>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569" name="Shape 569"/>
        <p:cNvGrpSpPr/>
        <p:nvPr/>
      </p:nvGrpSpPr>
      <p:grpSpPr>
        <a:xfrm>
          <a:off x="0" y="0"/>
          <a:ext cx="0" cy="0"/>
          <a:chOff x="0" y="0"/>
          <a:chExt cx="0" cy="0"/>
        </a:xfrm>
      </p:grpSpPr>
      <p:sp>
        <p:nvSpPr>
          <p:cNvPr id="570" name="Google Shape;570;p43"/>
          <p:cNvSpPr/>
          <p:nvPr/>
        </p:nvSpPr>
        <p:spPr>
          <a:xfrm rot="-105469">
            <a:off x="1586149" y="-1186033"/>
            <a:ext cx="14830321" cy="13057638"/>
          </a:xfrm>
          <a:custGeom>
            <a:rect b="b" l="l" r="r" t="t"/>
            <a:pathLst>
              <a:path extrusionOk="0" h="13057638" w="14830321">
                <a:moveTo>
                  <a:pt x="0" y="0"/>
                </a:moveTo>
                <a:lnTo>
                  <a:pt x="14830321" y="0"/>
                </a:lnTo>
                <a:lnTo>
                  <a:pt x="14830321" y="13057638"/>
                </a:lnTo>
                <a:lnTo>
                  <a:pt x="0" y="13057638"/>
                </a:lnTo>
                <a:lnTo>
                  <a:pt x="0" y="0"/>
                </a:lnTo>
                <a:close/>
              </a:path>
            </a:pathLst>
          </a:custGeom>
          <a:blipFill rotWithShape="1">
            <a:blip r:embed="rId3">
              <a:alphaModFix/>
            </a:blip>
            <a:stretch>
              <a:fillRect b="0" l="-23372" r="-23372" t="0"/>
            </a:stretch>
          </a:blipFill>
          <a:ln>
            <a:noFill/>
          </a:ln>
        </p:spPr>
      </p:sp>
      <p:sp>
        <p:nvSpPr>
          <p:cNvPr id="571" name="Google Shape;571;p43"/>
          <p:cNvSpPr txBox="1"/>
          <p:nvPr/>
        </p:nvSpPr>
        <p:spPr>
          <a:xfrm rot="-114638">
            <a:off x="2945141" y="2774082"/>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Five</a:t>
            </a:r>
            <a:endParaRPr/>
          </a:p>
        </p:txBody>
      </p:sp>
      <p:sp>
        <p:nvSpPr>
          <p:cNvPr id="572" name="Google Shape;572;p43"/>
          <p:cNvSpPr/>
          <p:nvPr/>
        </p:nvSpPr>
        <p:spPr>
          <a:xfrm>
            <a:off x="11794839" y="5143500"/>
            <a:ext cx="5121296" cy="5194983"/>
          </a:xfrm>
          <a:custGeom>
            <a:rect b="b" l="l" r="r" t="t"/>
            <a:pathLst>
              <a:path extrusionOk="0" h="5194983" w="5121296">
                <a:moveTo>
                  <a:pt x="0" y="0"/>
                </a:moveTo>
                <a:lnTo>
                  <a:pt x="5121295" y="0"/>
                </a:lnTo>
                <a:lnTo>
                  <a:pt x="5121295" y="5194983"/>
                </a:lnTo>
                <a:lnTo>
                  <a:pt x="0" y="5194983"/>
                </a:lnTo>
                <a:lnTo>
                  <a:pt x="0" y="0"/>
                </a:lnTo>
                <a:close/>
              </a:path>
            </a:pathLst>
          </a:custGeom>
          <a:blipFill rotWithShape="1">
            <a:blip r:embed="rId4">
              <a:alphaModFix/>
            </a:blip>
            <a:stretch>
              <a:fillRect b="0" l="0" r="0" t="0"/>
            </a:stretch>
          </a:blipFill>
          <a:ln>
            <a:noFill/>
          </a:ln>
        </p:spPr>
      </p:sp>
      <p:grpSp>
        <p:nvGrpSpPr>
          <p:cNvPr id="573" name="Google Shape;573;p43"/>
          <p:cNvGrpSpPr/>
          <p:nvPr/>
        </p:nvGrpSpPr>
        <p:grpSpPr>
          <a:xfrm>
            <a:off x="4368899" y="1028700"/>
            <a:ext cx="8305362" cy="1604868"/>
            <a:chOff x="0" y="0"/>
            <a:chExt cx="11073817" cy="2139824"/>
          </a:xfrm>
        </p:grpSpPr>
        <p:grpSp>
          <p:nvGrpSpPr>
            <p:cNvPr id="574" name="Google Shape;574;p43"/>
            <p:cNvGrpSpPr/>
            <p:nvPr/>
          </p:nvGrpSpPr>
          <p:grpSpPr>
            <a:xfrm rot="-102414">
              <a:off x="24544" y="163793"/>
              <a:ext cx="11024728" cy="1812239"/>
              <a:chOff x="0" y="0"/>
              <a:chExt cx="11797642" cy="1939290"/>
            </a:xfrm>
          </p:grpSpPr>
          <p:sp>
            <p:nvSpPr>
              <p:cNvPr id="575" name="Google Shape;575;p43"/>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3"/>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7" name="Google Shape;577;p43"/>
            <p:cNvSpPr txBox="1"/>
            <p:nvPr/>
          </p:nvSpPr>
          <p:spPr>
            <a:xfrm rot="-102414">
              <a:off x="366700" y="536064"/>
              <a:ext cx="10343820" cy="118194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FFFFFF"/>
                  </a:solidFill>
                  <a:latin typeface="Arial"/>
                  <a:ea typeface="Arial"/>
                  <a:cs typeface="Arial"/>
                  <a:sym typeface="Arial"/>
                </a:rPr>
                <a:t>Week Three</a:t>
              </a:r>
              <a:endParaRPr/>
            </a:p>
          </p:txBody>
        </p:sp>
      </p:grpSp>
      <p:sp>
        <p:nvSpPr>
          <p:cNvPr id="578" name="Google Shape;578;p43"/>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582" name="Shape 582"/>
        <p:cNvGrpSpPr/>
        <p:nvPr/>
      </p:nvGrpSpPr>
      <p:grpSpPr>
        <a:xfrm>
          <a:off x="0" y="0"/>
          <a:ext cx="0" cy="0"/>
          <a:chOff x="0" y="0"/>
          <a:chExt cx="0" cy="0"/>
        </a:xfrm>
      </p:grpSpPr>
      <p:sp>
        <p:nvSpPr>
          <p:cNvPr id="583" name="Google Shape;583;p44"/>
          <p:cNvSpPr/>
          <p:nvPr/>
        </p:nvSpPr>
        <p:spPr>
          <a:xfrm>
            <a:off x="1665986" y="-319514"/>
            <a:ext cx="14357358" cy="11396174"/>
          </a:xfrm>
          <a:custGeom>
            <a:rect b="b" l="l" r="r" t="t"/>
            <a:pathLst>
              <a:path extrusionOk="0" h="11396174" w="14357358">
                <a:moveTo>
                  <a:pt x="0" y="0"/>
                </a:moveTo>
                <a:lnTo>
                  <a:pt x="14357359" y="0"/>
                </a:lnTo>
                <a:lnTo>
                  <a:pt x="14357359" y="11396174"/>
                </a:lnTo>
                <a:lnTo>
                  <a:pt x="0" y="11396174"/>
                </a:lnTo>
                <a:lnTo>
                  <a:pt x="0" y="0"/>
                </a:lnTo>
                <a:close/>
              </a:path>
            </a:pathLst>
          </a:custGeom>
          <a:blipFill rotWithShape="1">
            <a:blip r:embed="rId3">
              <a:alphaModFix/>
            </a:blip>
            <a:stretch>
              <a:fillRect b="0" l="-16145" r="-16145" t="0"/>
            </a:stretch>
          </a:blipFill>
          <a:ln>
            <a:noFill/>
          </a:ln>
        </p:spPr>
      </p:sp>
      <p:sp>
        <p:nvSpPr>
          <p:cNvPr id="584" name="Google Shape;584;p44"/>
          <p:cNvSpPr txBox="1"/>
          <p:nvPr/>
        </p:nvSpPr>
        <p:spPr>
          <a:xfrm>
            <a:off x="5377500" y="437204"/>
            <a:ext cx="6202500" cy="9849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6399" u="none" cap="none" strike="noStrike">
                <a:solidFill>
                  <a:srgbClr val="000000"/>
                </a:solidFill>
                <a:latin typeface="Montserrat"/>
                <a:ea typeface="Montserrat"/>
                <a:cs typeface="Montserrat"/>
                <a:sym typeface="Montserrat"/>
              </a:rPr>
              <a:t>Day Five</a:t>
            </a:r>
            <a:endParaRPr/>
          </a:p>
        </p:txBody>
      </p:sp>
      <p:sp>
        <p:nvSpPr>
          <p:cNvPr id="585" name="Google Shape;585;p44"/>
          <p:cNvSpPr txBox="1"/>
          <p:nvPr/>
        </p:nvSpPr>
        <p:spPr>
          <a:xfrm>
            <a:off x="2340300" y="1950225"/>
            <a:ext cx="13218900" cy="5643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3900" u="none" cap="none" strike="noStrike">
                <a:solidFill>
                  <a:srgbClr val="000000"/>
                </a:solidFill>
                <a:latin typeface="Patrick Hand"/>
                <a:ea typeface="Patrick Hand"/>
                <a:cs typeface="Patrick Hand"/>
                <a:sym typeface="Patrick Hand"/>
              </a:rPr>
              <a:t>Today we are going to learn about a simple tool called P.B.S. It stands for Pause, Breathe, Smile. </a:t>
            </a:r>
            <a:endParaRPr sz="1100">
              <a:latin typeface="Patrick Hand"/>
              <a:ea typeface="Patrick Hand"/>
              <a:cs typeface="Patrick Hand"/>
              <a:sym typeface="Patrick Hand"/>
            </a:endParaRPr>
          </a:p>
          <a:p>
            <a:pPr indent="0" lvl="0" marL="0" marR="0" rtl="0" algn="l">
              <a:lnSpc>
                <a:spcPct val="140000"/>
              </a:lnSpc>
              <a:spcBef>
                <a:spcPts val="0"/>
              </a:spcBef>
              <a:spcAft>
                <a:spcPts val="0"/>
              </a:spcAft>
              <a:buNone/>
            </a:pPr>
            <a:r>
              <a:rPr i="0" lang="en-US" sz="3900" u="none" cap="none" strike="noStrike">
                <a:solidFill>
                  <a:srgbClr val="000000"/>
                </a:solidFill>
                <a:latin typeface="Patrick Hand"/>
                <a:ea typeface="Patrick Hand"/>
                <a:cs typeface="Patrick Hand"/>
                <a:sym typeface="Patrick Hand"/>
              </a:rPr>
              <a:t>Sometimes our thoughts and feelings can feel really busy or overwhelming, and this practice helps us slow down. When we pause, we give our brain a chance to rest. When we breathe, we bring calm and energy back into our body. And when we smile, we remind ourselves that we can choose peace and kindness and non-judgment in any moment.</a:t>
            </a:r>
            <a:endParaRPr sz="1100">
              <a:latin typeface="Patrick Hand"/>
              <a:ea typeface="Patrick Hand"/>
              <a:cs typeface="Patrick Hand"/>
              <a:sym typeface="Patrick Hand"/>
            </a:endParaRPr>
          </a:p>
        </p:txBody>
      </p:sp>
      <p:sp>
        <p:nvSpPr>
          <p:cNvPr id="586" name="Google Shape;586;p44"/>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590" name="Shape 590"/>
        <p:cNvGrpSpPr/>
        <p:nvPr/>
      </p:nvGrpSpPr>
      <p:grpSpPr>
        <a:xfrm>
          <a:off x="0" y="0"/>
          <a:ext cx="0" cy="0"/>
          <a:chOff x="0" y="0"/>
          <a:chExt cx="0" cy="0"/>
        </a:xfrm>
      </p:grpSpPr>
      <p:sp>
        <p:nvSpPr>
          <p:cNvPr id="591" name="Google Shape;591;p45"/>
          <p:cNvSpPr/>
          <p:nvPr/>
        </p:nvSpPr>
        <p:spPr>
          <a:xfrm rot="127496">
            <a:off x="1421254" y="-277257"/>
            <a:ext cx="15698378" cy="11013331"/>
          </a:xfrm>
          <a:custGeom>
            <a:rect b="b" l="l" r="r" t="t"/>
            <a:pathLst>
              <a:path extrusionOk="0" h="11013331" w="15698378">
                <a:moveTo>
                  <a:pt x="0" y="0"/>
                </a:moveTo>
                <a:lnTo>
                  <a:pt x="15698378" y="0"/>
                </a:lnTo>
                <a:lnTo>
                  <a:pt x="15698378" y="11013332"/>
                </a:lnTo>
                <a:lnTo>
                  <a:pt x="0" y="11013332"/>
                </a:lnTo>
                <a:lnTo>
                  <a:pt x="0" y="0"/>
                </a:lnTo>
                <a:close/>
              </a:path>
            </a:pathLst>
          </a:custGeom>
          <a:blipFill rotWithShape="1">
            <a:blip r:embed="rId3">
              <a:alphaModFix/>
            </a:blip>
            <a:stretch>
              <a:fillRect b="0" l="-8463" r="-8463" t="0"/>
            </a:stretch>
          </a:blipFill>
          <a:ln>
            <a:noFill/>
          </a:ln>
        </p:spPr>
      </p:sp>
      <p:grpSp>
        <p:nvGrpSpPr>
          <p:cNvPr id="592" name="Google Shape;592;p45"/>
          <p:cNvGrpSpPr/>
          <p:nvPr/>
        </p:nvGrpSpPr>
        <p:grpSpPr>
          <a:xfrm rot="479477">
            <a:off x="9088461" y="2503494"/>
            <a:ext cx="6704773" cy="7787444"/>
            <a:chOff x="0" y="0"/>
            <a:chExt cx="5466080" cy="6348730"/>
          </a:xfrm>
        </p:grpSpPr>
        <p:sp>
          <p:nvSpPr>
            <p:cNvPr id="593" name="Google Shape;593;p4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4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0" l="-37635" r="-6455"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4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4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7" name="Google Shape;597;p45"/>
          <p:cNvSpPr txBox="1"/>
          <p:nvPr/>
        </p:nvSpPr>
        <p:spPr>
          <a:xfrm rot="137269">
            <a:off x="2267518" y="961884"/>
            <a:ext cx="11665765" cy="880869"/>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What does P.B.S. stand for?</a:t>
            </a:r>
            <a:endParaRPr/>
          </a:p>
        </p:txBody>
      </p:sp>
      <p:sp>
        <p:nvSpPr>
          <p:cNvPr id="598" name="Google Shape;598;p45"/>
          <p:cNvSpPr txBox="1"/>
          <p:nvPr/>
        </p:nvSpPr>
        <p:spPr>
          <a:xfrm rot="137296">
            <a:off x="2348719" y="2897217"/>
            <a:ext cx="6168719" cy="369413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8000" u="sng" cap="none" strike="noStrike">
                <a:solidFill>
                  <a:schemeClr val="hlink"/>
                </a:solidFill>
                <a:latin typeface="Poppins"/>
                <a:ea typeface="Poppins"/>
                <a:cs typeface="Poppins"/>
                <a:sym typeface="Poppins"/>
                <a:hlinkClick r:id="rId5"/>
              </a:rPr>
              <a:t>Pause, Breathe, and Smile</a:t>
            </a:r>
            <a:endParaRPr/>
          </a:p>
        </p:txBody>
      </p:sp>
      <p:sp>
        <p:nvSpPr>
          <p:cNvPr id="599" name="Google Shape;599;p45"/>
          <p:cNvSpPr txBox="1"/>
          <p:nvPr/>
        </p:nvSpPr>
        <p:spPr>
          <a:xfrm rot="185114">
            <a:off x="2272083" y="6975117"/>
            <a:ext cx="3154873" cy="738762"/>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b="0" i="0" lang="en-US" sz="4800" u="none" cap="none" strike="noStrike">
                <a:solidFill>
                  <a:srgbClr val="000000"/>
                </a:solidFill>
                <a:latin typeface="Arial"/>
                <a:ea typeface="Arial"/>
                <a:cs typeface="Arial"/>
                <a:sym typeface="Arial"/>
              </a:rPr>
              <a:t>of course</a:t>
            </a:r>
            <a:endParaRPr/>
          </a:p>
        </p:txBody>
      </p:sp>
      <p:sp>
        <p:nvSpPr>
          <p:cNvPr id="600" name="Google Shape;600;p45"/>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604" name="Shape 604"/>
        <p:cNvGrpSpPr/>
        <p:nvPr/>
      </p:nvGrpSpPr>
      <p:grpSpPr>
        <a:xfrm>
          <a:off x="0" y="0"/>
          <a:ext cx="0" cy="0"/>
          <a:chOff x="0" y="0"/>
          <a:chExt cx="0" cy="0"/>
        </a:xfrm>
      </p:grpSpPr>
      <p:sp>
        <p:nvSpPr>
          <p:cNvPr id="605" name="Google Shape;605;p46"/>
          <p:cNvSpPr/>
          <p:nvPr/>
        </p:nvSpPr>
        <p:spPr>
          <a:xfrm rot="127496">
            <a:off x="1241298" y="-624140"/>
            <a:ext cx="15698378" cy="11758501"/>
          </a:xfrm>
          <a:custGeom>
            <a:rect b="b" l="l" r="r" t="t"/>
            <a:pathLst>
              <a:path extrusionOk="0" h="11758501" w="15698378">
                <a:moveTo>
                  <a:pt x="0" y="0"/>
                </a:moveTo>
                <a:lnTo>
                  <a:pt x="15698378" y="0"/>
                </a:lnTo>
                <a:lnTo>
                  <a:pt x="15698378" y="11758501"/>
                </a:lnTo>
                <a:lnTo>
                  <a:pt x="0" y="11758501"/>
                </a:lnTo>
                <a:lnTo>
                  <a:pt x="0" y="0"/>
                </a:lnTo>
                <a:close/>
              </a:path>
            </a:pathLst>
          </a:custGeom>
          <a:blipFill rotWithShape="1">
            <a:blip r:embed="rId3">
              <a:alphaModFix/>
            </a:blip>
            <a:stretch>
              <a:fillRect b="0" l="-12417" r="-12417" t="0"/>
            </a:stretch>
          </a:blipFill>
          <a:ln>
            <a:noFill/>
          </a:ln>
        </p:spPr>
      </p:sp>
      <p:grpSp>
        <p:nvGrpSpPr>
          <p:cNvPr id="606" name="Google Shape;606;p46"/>
          <p:cNvGrpSpPr/>
          <p:nvPr/>
        </p:nvGrpSpPr>
        <p:grpSpPr>
          <a:xfrm>
            <a:off x="6675774" y="2017084"/>
            <a:ext cx="4936492" cy="5672617"/>
            <a:chOff x="54" y="1"/>
            <a:chExt cx="6581989" cy="7563489"/>
          </a:xfrm>
        </p:grpSpPr>
        <p:grpSp>
          <p:nvGrpSpPr>
            <p:cNvPr id="607" name="Google Shape;607;p46"/>
            <p:cNvGrpSpPr/>
            <p:nvPr/>
          </p:nvGrpSpPr>
          <p:grpSpPr>
            <a:xfrm rot="126888">
              <a:off x="133249" y="114031"/>
              <a:ext cx="6315600" cy="7335428"/>
              <a:chOff x="0" y="0"/>
              <a:chExt cx="5466080" cy="6348730"/>
            </a:xfrm>
          </p:grpSpPr>
          <p:sp>
            <p:nvSpPr>
              <p:cNvPr id="608" name="Google Shape;608;p46"/>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46"/>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120" l="0" r="0" t="-212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46"/>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46"/>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2" name="Google Shape;612;p46"/>
            <p:cNvSpPr txBox="1"/>
            <p:nvPr/>
          </p:nvSpPr>
          <p:spPr>
            <a:xfrm rot="133017">
              <a:off x="361448" y="6515402"/>
              <a:ext cx="5022850" cy="664415"/>
            </a:xfrm>
            <a:prstGeom prst="rect">
              <a:avLst/>
            </a:prstGeom>
            <a:noFill/>
            <a:ln>
              <a:noFill/>
            </a:ln>
          </p:spPr>
          <p:txBody>
            <a:bodyPr anchorCtr="0" anchor="t" bIns="0" lIns="0" spcFirstLastPara="1" rIns="0" wrap="square" tIns="0">
              <a:spAutoFit/>
            </a:bodyPr>
            <a:lstStyle/>
            <a:p>
              <a:pPr indent="0" lvl="0" marL="0" marR="0" rtl="0" algn="l">
                <a:lnSpc>
                  <a:spcPct val="89989"/>
                </a:lnSpc>
                <a:spcBef>
                  <a:spcPts val="0"/>
                </a:spcBef>
                <a:spcAft>
                  <a:spcPts val="0"/>
                </a:spcAft>
                <a:buNone/>
              </a:pPr>
              <a:r>
                <a:rPr b="0" i="0" lang="en-US" sz="3876" u="none" cap="none" strike="noStrike">
                  <a:solidFill>
                    <a:srgbClr val="000000"/>
                  </a:solidFill>
                  <a:latin typeface="Arial"/>
                  <a:ea typeface="Arial"/>
                  <a:cs typeface="Arial"/>
                  <a:sym typeface="Arial"/>
                </a:rPr>
                <a:t>by tomie dePaola</a:t>
              </a:r>
              <a:endParaRPr/>
            </a:p>
          </p:txBody>
        </p:sp>
      </p:grpSp>
      <p:sp>
        <p:nvSpPr>
          <p:cNvPr id="613" name="Google Shape;613;p46"/>
          <p:cNvSpPr txBox="1"/>
          <p:nvPr/>
        </p:nvSpPr>
        <p:spPr>
          <a:xfrm rot="137269">
            <a:off x="1780857" y="942522"/>
            <a:ext cx="6748637" cy="1698725"/>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Recommended </a:t>
            </a:r>
            <a:endParaRPr/>
          </a:p>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Read Alouds</a:t>
            </a:r>
            <a:endParaRPr/>
          </a:p>
        </p:txBody>
      </p:sp>
      <p:grpSp>
        <p:nvGrpSpPr>
          <p:cNvPr id="614" name="Google Shape;614;p46"/>
          <p:cNvGrpSpPr/>
          <p:nvPr/>
        </p:nvGrpSpPr>
        <p:grpSpPr>
          <a:xfrm>
            <a:off x="2036538" y="2819420"/>
            <a:ext cx="4251052" cy="4870444"/>
            <a:chOff x="1" y="1"/>
            <a:chExt cx="5668070" cy="6493925"/>
          </a:xfrm>
        </p:grpSpPr>
        <p:grpSp>
          <p:nvGrpSpPr>
            <p:cNvPr id="615" name="Google Shape;615;p46"/>
            <p:cNvGrpSpPr/>
            <p:nvPr/>
          </p:nvGrpSpPr>
          <p:grpSpPr>
            <a:xfrm rot="-163855">
              <a:off x="145717" y="124541"/>
              <a:ext cx="5376638" cy="6244845"/>
              <a:chOff x="0" y="0"/>
              <a:chExt cx="5466080" cy="6348730"/>
            </a:xfrm>
          </p:grpSpPr>
          <p:sp>
            <p:nvSpPr>
              <p:cNvPr id="616" name="Google Shape;616;p46"/>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46"/>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1874" l="0" r="0" t="-1874"/>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46"/>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46"/>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0" name="Google Shape;620;p46"/>
            <p:cNvSpPr txBox="1"/>
            <p:nvPr/>
          </p:nvSpPr>
          <p:spPr>
            <a:xfrm rot="-205637">
              <a:off x="683660" y="5597572"/>
              <a:ext cx="4306506" cy="56769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Nick Ortner</a:t>
              </a:r>
              <a:endParaRPr/>
            </a:p>
          </p:txBody>
        </p:sp>
      </p:grpSp>
      <p:grpSp>
        <p:nvGrpSpPr>
          <p:cNvPr id="621" name="Google Shape;621;p46"/>
          <p:cNvGrpSpPr/>
          <p:nvPr/>
        </p:nvGrpSpPr>
        <p:grpSpPr>
          <a:xfrm>
            <a:off x="11786960" y="3023364"/>
            <a:ext cx="4943244" cy="5439573"/>
            <a:chOff x="269" y="1"/>
            <a:chExt cx="6590992" cy="7252764"/>
          </a:xfrm>
        </p:grpSpPr>
        <p:grpSp>
          <p:nvGrpSpPr>
            <p:cNvPr id="622" name="Google Shape;622;p46"/>
            <p:cNvGrpSpPr/>
            <p:nvPr/>
          </p:nvGrpSpPr>
          <p:grpSpPr>
            <a:xfrm rot="743159">
              <a:off x="607446" y="503961"/>
              <a:ext cx="5376638" cy="6244845"/>
              <a:chOff x="0" y="0"/>
              <a:chExt cx="5466080" cy="6348730"/>
            </a:xfrm>
          </p:grpSpPr>
          <p:sp>
            <p:nvSpPr>
              <p:cNvPr id="623" name="Google Shape;623;p46"/>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6"/>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3259" l="0" r="0" t="-3259"/>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46"/>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46"/>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7" name="Google Shape;627;p46"/>
            <p:cNvSpPr txBox="1"/>
            <p:nvPr/>
          </p:nvSpPr>
          <p:spPr>
            <a:xfrm rot="794952">
              <a:off x="649508" y="5348739"/>
              <a:ext cx="4306506" cy="106299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Susan Verde &amp; Peter H. Reynolds</a:t>
              </a:r>
              <a:endParaRPr/>
            </a:p>
          </p:txBody>
        </p:sp>
      </p:grpSp>
      <p:sp>
        <p:nvSpPr>
          <p:cNvPr id="628" name="Google Shape;628;p46"/>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632" name="Shape 632"/>
        <p:cNvGrpSpPr/>
        <p:nvPr/>
      </p:nvGrpSpPr>
      <p:grpSpPr>
        <a:xfrm>
          <a:off x="0" y="0"/>
          <a:ext cx="0" cy="0"/>
          <a:chOff x="0" y="0"/>
          <a:chExt cx="0" cy="0"/>
        </a:xfrm>
      </p:grpSpPr>
      <p:grpSp>
        <p:nvGrpSpPr>
          <p:cNvPr id="633" name="Google Shape;633;p47"/>
          <p:cNvGrpSpPr/>
          <p:nvPr/>
        </p:nvGrpSpPr>
        <p:grpSpPr>
          <a:xfrm rot="-102414">
            <a:off x="2238687" y="3097574"/>
            <a:ext cx="4618912" cy="757273"/>
            <a:chOff x="0" y="0"/>
            <a:chExt cx="6158550" cy="1009697"/>
          </a:xfrm>
        </p:grpSpPr>
        <p:grpSp>
          <p:nvGrpSpPr>
            <p:cNvPr id="634" name="Google Shape;634;p47"/>
            <p:cNvGrpSpPr/>
            <p:nvPr/>
          </p:nvGrpSpPr>
          <p:grpSpPr>
            <a:xfrm>
              <a:off x="0" y="0"/>
              <a:ext cx="6158550" cy="1009697"/>
              <a:chOff x="0" y="0"/>
              <a:chExt cx="11797642" cy="1934229"/>
            </a:xfrm>
          </p:grpSpPr>
          <p:sp>
            <p:nvSpPr>
              <p:cNvPr id="635" name="Google Shape;635;p47"/>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47"/>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7" name="Google Shape;637;p47"/>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1</a:t>
              </a:r>
              <a:endParaRPr/>
            </a:p>
          </p:txBody>
        </p:sp>
      </p:grpSp>
      <p:sp>
        <p:nvSpPr>
          <p:cNvPr id="638" name="Google Shape;638;p47"/>
          <p:cNvSpPr txBox="1"/>
          <p:nvPr/>
        </p:nvSpPr>
        <p:spPr>
          <a:xfrm>
            <a:off x="2541703" y="4185008"/>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grpSp>
        <p:nvGrpSpPr>
          <p:cNvPr id="639" name="Google Shape;639;p47"/>
          <p:cNvGrpSpPr/>
          <p:nvPr/>
        </p:nvGrpSpPr>
        <p:grpSpPr>
          <a:xfrm rot="-102414">
            <a:off x="11802193" y="4814666"/>
            <a:ext cx="4618912" cy="757273"/>
            <a:chOff x="0" y="0"/>
            <a:chExt cx="6158550" cy="1009697"/>
          </a:xfrm>
        </p:grpSpPr>
        <p:grpSp>
          <p:nvGrpSpPr>
            <p:cNvPr id="640" name="Google Shape;640;p47"/>
            <p:cNvGrpSpPr/>
            <p:nvPr/>
          </p:nvGrpSpPr>
          <p:grpSpPr>
            <a:xfrm>
              <a:off x="0" y="0"/>
              <a:ext cx="6158550" cy="1009697"/>
              <a:chOff x="0" y="0"/>
              <a:chExt cx="11797642" cy="1934229"/>
            </a:xfrm>
          </p:grpSpPr>
          <p:sp>
            <p:nvSpPr>
              <p:cNvPr id="641" name="Google Shape;641;p47"/>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47"/>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3" name="Google Shape;643;p47"/>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2</a:t>
              </a:r>
              <a:endParaRPr/>
            </a:p>
          </p:txBody>
        </p:sp>
      </p:grpSp>
      <p:sp>
        <p:nvSpPr>
          <p:cNvPr id="644" name="Google Shape;644;p47"/>
          <p:cNvSpPr txBox="1"/>
          <p:nvPr/>
        </p:nvSpPr>
        <p:spPr>
          <a:xfrm>
            <a:off x="12105209" y="5902100"/>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grpSp>
        <p:nvGrpSpPr>
          <p:cNvPr id="645" name="Google Shape;645;p47"/>
          <p:cNvGrpSpPr/>
          <p:nvPr/>
        </p:nvGrpSpPr>
        <p:grpSpPr>
          <a:xfrm rot="-102414">
            <a:off x="3511266" y="7234294"/>
            <a:ext cx="4618912" cy="757273"/>
            <a:chOff x="0" y="0"/>
            <a:chExt cx="6158550" cy="1009697"/>
          </a:xfrm>
        </p:grpSpPr>
        <p:grpSp>
          <p:nvGrpSpPr>
            <p:cNvPr id="646" name="Google Shape;646;p47"/>
            <p:cNvGrpSpPr/>
            <p:nvPr/>
          </p:nvGrpSpPr>
          <p:grpSpPr>
            <a:xfrm>
              <a:off x="0" y="0"/>
              <a:ext cx="6158550" cy="1009697"/>
              <a:chOff x="0" y="0"/>
              <a:chExt cx="11797642" cy="1934229"/>
            </a:xfrm>
          </p:grpSpPr>
          <p:sp>
            <p:nvSpPr>
              <p:cNvPr id="647" name="Google Shape;647;p47"/>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47"/>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9" name="Google Shape;649;p47"/>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3</a:t>
              </a:r>
              <a:endParaRPr/>
            </a:p>
          </p:txBody>
        </p:sp>
      </p:grpSp>
      <p:sp>
        <p:nvSpPr>
          <p:cNvPr id="650" name="Google Shape;650;p47"/>
          <p:cNvSpPr txBox="1"/>
          <p:nvPr/>
        </p:nvSpPr>
        <p:spPr>
          <a:xfrm>
            <a:off x="3814281" y="8321728"/>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sp>
        <p:nvSpPr>
          <p:cNvPr id="651" name="Google Shape;651;p47"/>
          <p:cNvSpPr/>
          <p:nvPr/>
        </p:nvSpPr>
        <p:spPr>
          <a:xfrm>
            <a:off x="1049843" y="-326606"/>
            <a:ext cx="15698378" cy="10548256"/>
          </a:xfrm>
          <a:custGeom>
            <a:rect b="b" l="l" r="r" t="t"/>
            <a:pathLst>
              <a:path extrusionOk="0" h="10548256" w="15698378">
                <a:moveTo>
                  <a:pt x="0" y="0"/>
                </a:moveTo>
                <a:lnTo>
                  <a:pt x="15698377" y="0"/>
                </a:lnTo>
                <a:lnTo>
                  <a:pt x="15698377" y="10548256"/>
                </a:lnTo>
                <a:lnTo>
                  <a:pt x="0" y="10548256"/>
                </a:lnTo>
                <a:lnTo>
                  <a:pt x="0" y="0"/>
                </a:lnTo>
                <a:close/>
              </a:path>
            </a:pathLst>
          </a:custGeom>
          <a:blipFill rotWithShape="1">
            <a:blip r:embed="rId3">
              <a:alphaModFix/>
            </a:blip>
            <a:stretch>
              <a:fillRect b="0" l="-5994" r="-5994" t="0"/>
            </a:stretch>
          </a:blipFill>
          <a:ln>
            <a:noFill/>
          </a:ln>
        </p:spPr>
      </p:sp>
      <p:sp>
        <p:nvSpPr>
          <p:cNvPr id="652" name="Google Shape;652;p47"/>
          <p:cNvSpPr/>
          <p:nvPr/>
        </p:nvSpPr>
        <p:spPr>
          <a:xfrm>
            <a:off x="13668812" y="337267"/>
            <a:ext cx="2762547" cy="2092629"/>
          </a:xfrm>
          <a:custGeom>
            <a:rect b="b" l="l" r="r" t="t"/>
            <a:pathLst>
              <a:path extrusionOk="0" h="2092629" w="2762547">
                <a:moveTo>
                  <a:pt x="0" y="0"/>
                </a:moveTo>
                <a:lnTo>
                  <a:pt x="2762547" y="0"/>
                </a:lnTo>
                <a:lnTo>
                  <a:pt x="2762547" y="2092629"/>
                </a:lnTo>
                <a:lnTo>
                  <a:pt x="0" y="2092629"/>
                </a:lnTo>
                <a:lnTo>
                  <a:pt x="0" y="0"/>
                </a:lnTo>
                <a:close/>
              </a:path>
            </a:pathLst>
          </a:custGeom>
          <a:blipFill rotWithShape="1">
            <a:blip r:embed="rId4">
              <a:alphaModFix/>
            </a:blip>
            <a:stretch>
              <a:fillRect b="0" l="0" r="0" t="0"/>
            </a:stretch>
          </a:blipFill>
          <a:ln>
            <a:noFill/>
          </a:ln>
        </p:spPr>
      </p:sp>
      <p:sp>
        <p:nvSpPr>
          <p:cNvPr id="653" name="Google Shape;653;p47"/>
          <p:cNvSpPr/>
          <p:nvPr/>
        </p:nvSpPr>
        <p:spPr>
          <a:xfrm rot="-1084073">
            <a:off x="10738182" y="4653521"/>
            <a:ext cx="1372191" cy="2620503"/>
          </a:xfrm>
          <a:custGeom>
            <a:rect b="b" l="l" r="r" t="t"/>
            <a:pathLst>
              <a:path extrusionOk="0" h="2620503" w="1372191">
                <a:moveTo>
                  <a:pt x="0" y="0"/>
                </a:moveTo>
                <a:lnTo>
                  <a:pt x="1372190" y="0"/>
                </a:lnTo>
                <a:lnTo>
                  <a:pt x="1372190" y="2620503"/>
                </a:lnTo>
                <a:lnTo>
                  <a:pt x="0" y="2620503"/>
                </a:lnTo>
                <a:lnTo>
                  <a:pt x="0" y="0"/>
                </a:lnTo>
                <a:close/>
              </a:path>
            </a:pathLst>
          </a:custGeom>
          <a:blipFill rotWithShape="1">
            <a:blip r:embed="rId5">
              <a:alphaModFix/>
            </a:blip>
            <a:stretch>
              <a:fillRect b="0" l="0" r="0" t="0"/>
            </a:stretch>
          </a:blipFill>
          <a:ln>
            <a:noFill/>
          </a:ln>
        </p:spPr>
      </p:sp>
      <p:sp>
        <p:nvSpPr>
          <p:cNvPr id="654" name="Google Shape;654;p47"/>
          <p:cNvSpPr/>
          <p:nvPr/>
        </p:nvSpPr>
        <p:spPr>
          <a:xfrm>
            <a:off x="9144000" y="7422203"/>
            <a:ext cx="2280277" cy="2799447"/>
          </a:xfrm>
          <a:custGeom>
            <a:rect b="b" l="l" r="r" t="t"/>
            <a:pathLst>
              <a:path extrusionOk="0" h="2799447" w="2280277">
                <a:moveTo>
                  <a:pt x="0" y="0"/>
                </a:moveTo>
                <a:lnTo>
                  <a:pt x="2280277" y="0"/>
                </a:lnTo>
                <a:lnTo>
                  <a:pt x="2280277" y="2799447"/>
                </a:lnTo>
                <a:lnTo>
                  <a:pt x="0" y="2799447"/>
                </a:lnTo>
                <a:lnTo>
                  <a:pt x="0" y="0"/>
                </a:lnTo>
                <a:close/>
              </a:path>
            </a:pathLst>
          </a:custGeom>
          <a:blipFill rotWithShape="1">
            <a:blip r:embed="rId6">
              <a:alphaModFix/>
            </a:blip>
            <a:stretch>
              <a:fillRect b="0" l="0" r="0" t="0"/>
            </a:stretch>
          </a:blipFill>
          <a:ln>
            <a:noFill/>
          </a:ln>
        </p:spPr>
      </p:sp>
      <p:sp>
        <p:nvSpPr>
          <p:cNvPr id="655" name="Google Shape;655;p47"/>
          <p:cNvSpPr txBox="1"/>
          <p:nvPr/>
        </p:nvSpPr>
        <p:spPr>
          <a:xfrm>
            <a:off x="1244875" y="421250"/>
            <a:ext cx="11459700" cy="1266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8224" u="none" cap="none" strike="noStrike">
                <a:solidFill>
                  <a:srgbClr val="0C0D0E"/>
                </a:solidFill>
                <a:latin typeface="Poppins"/>
                <a:ea typeface="Poppins"/>
                <a:cs typeface="Poppins"/>
                <a:sym typeface="Poppins"/>
              </a:rPr>
              <a:t>Today’s activity</a:t>
            </a:r>
            <a:endParaRPr>
              <a:latin typeface="Poppins"/>
              <a:ea typeface="Poppins"/>
              <a:cs typeface="Poppins"/>
              <a:sym typeface="Poppins"/>
            </a:endParaRPr>
          </a:p>
        </p:txBody>
      </p:sp>
      <p:sp>
        <p:nvSpPr>
          <p:cNvPr id="656" name="Google Shape;656;p47"/>
          <p:cNvSpPr txBox="1"/>
          <p:nvPr/>
        </p:nvSpPr>
        <p:spPr>
          <a:xfrm>
            <a:off x="1642146" y="1949743"/>
            <a:ext cx="13765200" cy="7411800"/>
          </a:xfrm>
          <a:prstGeom prst="rect">
            <a:avLst/>
          </a:prstGeom>
          <a:noFill/>
          <a:ln>
            <a:noFill/>
          </a:ln>
        </p:spPr>
        <p:txBody>
          <a:bodyPr anchorCtr="0" anchor="t" bIns="0" lIns="0" spcFirstLastPara="1" rIns="0" wrap="square" tIns="0">
            <a:spAutoFit/>
          </a:bodyPr>
          <a:lstStyle/>
          <a:p>
            <a:pPr indent="0" lvl="0" marL="0" marR="0" rtl="0" algn="l">
              <a:lnSpc>
                <a:spcPct val="184021"/>
              </a:lnSpc>
              <a:spcBef>
                <a:spcPts val="0"/>
              </a:spcBef>
              <a:spcAft>
                <a:spcPts val="0"/>
              </a:spcAft>
              <a:buNone/>
            </a:pPr>
            <a:r>
              <a:rPr i="0" lang="en-US" sz="3999" u="none" cap="none" strike="noStrike">
                <a:solidFill>
                  <a:srgbClr val="000000"/>
                </a:solidFill>
                <a:latin typeface="Patrick Hand"/>
                <a:ea typeface="Patrick Hand"/>
                <a:cs typeface="Patrick Hand"/>
                <a:sym typeface="Patrick Hand"/>
              </a:rPr>
              <a:t>Introduce several different types of BREATH exercises and let students explore which one they like best. (Download posters from the website.)</a:t>
            </a:r>
            <a:endParaRPr>
              <a:latin typeface="Patrick Hand"/>
              <a:ea typeface="Patrick Hand"/>
              <a:cs typeface="Patrick Hand"/>
              <a:sym typeface="Patrick Hand"/>
            </a:endParaRPr>
          </a:p>
          <a:p>
            <a:pPr indent="-431799" lvl="1" marL="863598" marR="0" rtl="0" algn="l">
              <a:lnSpc>
                <a:spcPct val="184021"/>
              </a:lnSpc>
              <a:spcBef>
                <a:spcPts val="0"/>
              </a:spcBef>
              <a:spcAft>
                <a:spcPts val="0"/>
              </a:spcAft>
              <a:buClr>
                <a:srgbClr val="000000"/>
              </a:buClr>
              <a:buSzPts val="3999"/>
              <a:buFont typeface="Patrick Hand"/>
              <a:buAutoNum type="arabicPeriod"/>
            </a:pPr>
            <a:r>
              <a:rPr i="0" lang="en-US" sz="3999" u="none" cap="none" strike="noStrike">
                <a:solidFill>
                  <a:srgbClr val="000000"/>
                </a:solidFill>
                <a:latin typeface="Patrick Hand"/>
                <a:ea typeface="Patrick Hand"/>
                <a:cs typeface="Patrick Hand"/>
                <a:sym typeface="Patrick Hand"/>
              </a:rPr>
              <a:t>Square Breathing</a:t>
            </a:r>
            <a:endParaRPr>
              <a:latin typeface="Patrick Hand"/>
              <a:ea typeface="Patrick Hand"/>
              <a:cs typeface="Patrick Hand"/>
              <a:sym typeface="Patrick Hand"/>
            </a:endParaRPr>
          </a:p>
          <a:p>
            <a:pPr indent="-431799" lvl="1" marL="863598" marR="0" rtl="0" algn="l">
              <a:lnSpc>
                <a:spcPct val="184021"/>
              </a:lnSpc>
              <a:spcBef>
                <a:spcPts val="0"/>
              </a:spcBef>
              <a:spcAft>
                <a:spcPts val="0"/>
              </a:spcAft>
              <a:buClr>
                <a:srgbClr val="000000"/>
              </a:buClr>
              <a:buSzPts val="3999"/>
              <a:buFont typeface="Patrick Hand"/>
              <a:buAutoNum type="arabicPeriod"/>
            </a:pPr>
            <a:r>
              <a:rPr i="0" lang="en-US" sz="3999" u="none" cap="none" strike="noStrike">
                <a:solidFill>
                  <a:srgbClr val="000000"/>
                </a:solidFill>
                <a:latin typeface="Patrick Hand"/>
                <a:ea typeface="Patrick Hand"/>
                <a:cs typeface="Patrick Hand"/>
                <a:sym typeface="Patrick Hand"/>
              </a:rPr>
              <a:t>Candle Breath/Windmill</a:t>
            </a:r>
            <a:endParaRPr>
              <a:latin typeface="Patrick Hand"/>
              <a:ea typeface="Patrick Hand"/>
              <a:cs typeface="Patrick Hand"/>
              <a:sym typeface="Patrick Hand"/>
            </a:endParaRPr>
          </a:p>
          <a:p>
            <a:pPr indent="-431799" lvl="1" marL="863598" marR="0" rtl="0" algn="l">
              <a:lnSpc>
                <a:spcPct val="184021"/>
              </a:lnSpc>
              <a:spcBef>
                <a:spcPts val="0"/>
              </a:spcBef>
              <a:spcAft>
                <a:spcPts val="0"/>
              </a:spcAft>
              <a:buClr>
                <a:srgbClr val="000000"/>
              </a:buClr>
              <a:buSzPts val="3999"/>
              <a:buFont typeface="Patrick Hand"/>
              <a:buAutoNum type="arabicPeriod"/>
            </a:pPr>
            <a:r>
              <a:rPr i="0" lang="en-US" sz="3999" u="none" cap="none" strike="noStrike">
                <a:solidFill>
                  <a:srgbClr val="000000"/>
                </a:solidFill>
                <a:latin typeface="Patrick Hand"/>
                <a:ea typeface="Patrick Hand"/>
                <a:cs typeface="Patrick Hand"/>
                <a:sym typeface="Patrick Hand"/>
              </a:rPr>
              <a:t>Belly Breathing</a:t>
            </a:r>
            <a:endParaRPr>
              <a:latin typeface="Patrick Hand"/>
              <a:ea typeface="Patrick Hand"/>
              <a:cs typeface="Patrick Hand"/>
              <a:sym typeface="Patrick Hand"/>
            </a:endParaRPr>
          </a:p>
          <a:p>
            <a:pPr indent="-431799" lvl="1" marL="863598" marR="0" rtl="0" algn="l">
              <a:lnSpc>
                <a:spcPct val="184021"/>
              </a:lnSpc>
              <a:spcBef>
                <a:spcPts val="0"/>
              </a:spcBef>
              <a:spcAft>
                <a:spcPts val="0"/>
              </a:spcAft>
              <a:buClr>
                <a:srgbClr val="000000"/>
              </a:buClr>
              <a:buSzPts val="3999"/>
              <a:buFont typeface="Patrick Hand"/>
              <a:buAutoNum type="arabicPeriod"/>
            </a:pPr>
            <a:r>
              <a:rPr i="0" lang="en-US" sz="3999" u="none" cap="none" strike="noStrike">
                <a:solidFill>
                  <a:srgbClr val="000000"/>
                </a:solidFill>
                <a:latin typeface="Patrick Hand"/>
                <a:ea typeface="Patrick Hand"/>
                <a:cs typeface="Patrick Hand"/>
                <a:sym typeface="Patrick Hand"/>
              </a:rPr>
              <a:t>Finger tracing</a:t>
            </a:r>
            <a:endParaRPr>
              <a:latin typeface="Patrick Hand"/>
              <a:ea typeface="Patrick Hand"/>
              <a:cs typeface="Patrick Hand"/>
              <a:sym typeface="Patrick Hand"/>
            </a:endParaRPr>
          </a:p>
          <a:p>
            <a:pPr indent="-431799" lvl="1" marL="863598" marR="0" rtl="0" algn="l">
              <a:lnSpc>
                <a:spcPct val="184021"/>
              </a:lnSpc>
              <a:spcBef>
                <a:spcPts val="0"/>
              </a:spcBef>
              <a:spcAft>
                <a:spcPts val="0"/>
              </a:spcAft>
              <a:buClr>
                <a:srgbClr val="000000"/>
              </a:buClr>
              <a:buSzPts val="3999"/>
              <a:buFont typeface="Patrick Hand"/>
              <a:buAutoNum type="arabicPeriod"/>
            </a:pPr>
            <a:r>
              <a:rPr i="0" lang="en-US" sz="3999" u="none" cap="none" strike="noStrike">
                <a:solidFill>
                  <a:srgbClr val="000000"/>
                </a:solidFill>
                <a:latin typeface="Patrick Hand"/>
                <a:ea typeface="Patrick Hand"/>
                <a:cs typeface="Patrick Hand"/>
                <a:sym typeface="Patrick Hand"/>
              </a:rPr>
              <a:t>What else do you know?</a:t>
            </a:r>
            <a:endParaRPr>
              <a:latin typeface="Patrick Hand"/>
              <a:ea typeface="Patrick Hand"/>
              <a:cs typeface="Patrick Hand"/>
              <a:sym typeface="Patrick Hand"/>
            </a:endParaRPr>
          </a:p>
        </p:txBody>
      </p:sp>
      <p:sp>
        <p:nvSpPr>
          <p:cNvPr id="657" name="Google Shape;657;p47"/>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C5DB"/>
        </a:solidFill>
      </p:bgPr>
    </p:bg>
    <p:spTree>
      <p:nvGrpSpPr>
        <p:cNvPr id="661" name="Shape 661"/>
        <p:cNvGrpSpPr/>
        <p:nvPr/>
      </p:nvGrpSpPr>
      <p:grpSpPr>
        <a:xfrm>
          <a:off x="0" y="0"/>
          <a:ext cx="0" cy="0"/>
          <a:chOff x="0" y="0"/>
          <a:chExt cx="0" cy="0"/>
        </a:xfrm>
      </p:grpSpPr>
      <p:sp>
        <p:nvSpPr>
          <p:cNvPr id="662" name="Google Shape;662;p48"/>
          <p:cNvSpPr/>
          <p:nvPr/>
        </p:nvSpPr>
        <p:spPr>
          <a:xfrm>
            <a:off x="2262140" y="-213228"/>
            <a:ext cx="13476232" cy="18529819"/>
          </a:xfrm>
          <a:custGeom>
            <a:rect b="b" l="l" r="r" t="t"/>
            <a:pathLst>
              <a:path extrusionOk="0" h="18529819" w="13476232">
                <a:moveTo>
                  <a:pt x="0" y="0"/>
                </a:moveTo>
                <a:lnTo>
                  <a:pt x="13476231" y="0"/>
                </a:lnTo>
                <a:lnTo>
                  <a:pt x="13476231" y="18529818"/>
                </a:lnTo>
                <a:lnTo>
                  <a:pt x="0" y="18529818"/>
                </a:lnTo>
                <a:lnTo>
                  <a:pt x="0" y="0"/>
                </a:lnTo>
                <a:close/>
              </a:path>
            </a:pathLst>
          </a:custGeom>
          <a:blipFill rotWithShape="1">
            <a:blip r:embed="rId3">
              <a:alphaModFix/>
            </a:blip>
            <a:stretch>
              <a:fillRect b="0" l="0" r="0" t="0"/>
            </a:stretch>
          </a:blipFill>
          <a:ln>
            <a:noFill/>
          </a:ln>
        </p:spPr>
      </p:sp>
      <p:grpSp>
        <p:nvGrpSpPr>
          <p:cNvPr id="663" name="Google Shape;663;p48"/>
          <p:cNvGrpSpPr/>
          <p:nvPr/>
        </p:nvGrpSpPr>
        <p:grpSpPr>
          <a:xfrm>
            <a:off x="4444727" y="3039423"/>
            <a:ext cx="9405001" cy="1876996"/>
            <a:chOff x="3972" y="1"/>
            <a:chExt cx="12540000" cy="2502661"/>
          </a:xfrm>
        </p:grpSpPr>
        <p:grpSp>
          <p:nvGrpSpPr>
            <p:cNvPr id="664" name="Google Shape;664;p48"/>
            <p:cNvGrpSpPr/>
            <p:nvPr/>
          </p:nvGrpSpPr>
          <p:grpSpPr>
            <a:xfrm rot="-102414">
              <a:off x="1019485" y="155900"/>
              <a:ext cx="10500368" cy="2190863"/>
              <a:chOff x="0" y="0"/>
              <a:chExt cx="9294627" cy="1939290"/>
            </a:xfrm>
          </p:grpSpPr>
          <p:sp>
            <p:nvSpPr>
              <p:cNvPr id="665" name="Google Shape;665;p48"/>
              <p:cNvSpPr/>
              <p:nvPr/>
            </p:nvSpPr>
            <p:spPr>
              <a:xfrm>
                <a:off x="12700" y="12700"/>
                <a:ext cx="9269227" cy="1913890"/>
              </a:xfrm>
              <a:custGeom>
                <a:rect b="b" l="l" r="r" t="t"/>
                <a:pathLst>
                  <a:path extrusionOk="0" h="1913890" w="9269227">
                    <a:moveTo>
                      <a:pt x="8312282" y="1913890"/>
                    </a:moveTo>
                    <a:lnTo>
                      <a:pt x="956945" y="1913890"/>
                    </a:lnTo>
                    <a:cubicBezTo>
                      <a:pt x="428371" y="1913890"/>
                      <a:pt x="0" y="1485392"/>
                      <a:pt x="0" y="956945"/>
                    </a:cubicBezTo>
                    <a:cubicBezTo>
                      <a:pt x="0" y="428371"/>
                      <a:pt x="428371" y="0"/>
                      <a:pt x="956945" y="0"/>
                    </a:cubicBezTo>
                    <a:lnTo>
                      <a:pt x="8312282" y="0"/>
                    </a:lnTo>
                    <a:cubicBezTo>
                      <a:pt x="8840729" y="0"/>
                      <a:pt x="9269227" y="428371"/>
                      <a:pt x="9269227" y="956945"/>
                    </a:cubicBezTo>
                    <a:cubicBezTo>
                      <a:pt x="9269227" y="1485392"/>
                      <a:pt x="8840729" y="1913890"/>
                      <a:pt x="8312282"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48"/>
              <p:cNvSpPr/>
              <p:nvPr/>
            </p:nvSpPr>
            <p:spPr>
              <a:xfrm>
                <a:off x="0" y="0"/>
                <a:ext cx="9294627" cy="1939290"/>
              </a:xfrm>
              <a:custGeom>
                <a:rect b="b" l="l" r="r" t="t"/>
                <a:pathLst>
                  <a:path extrusionOk="0" h="1939290" w="9294627">
                    <a:moveTo>
                      <a:pt x="8324982" y="0"/>
                    </a:moveTo>
                    <a:lnTo>
                      <a:pt x="969645" y="0"/>
                    </a:lnTo>
                    <a:cubicBezTo>
                      <a:pt x="434975" y="0"/>
                      <a:pt x="0" y="434975"/>
                      <a:pt x="0" y="969645"/>
                    </a:cubicBezTo>
                    <a:cubicBezTo>
                      <a:pt x="0" y="1504315"/>
                      <a:pt x="434975" y="1939290"/>
                      <a:pt x="969645" y="1939290"/>
                    </a:cubicBezTo>
                    <a:lnTo>
                      <a:pt x="8324982" y="1939290"/>
                    </a:lnTo>
                    <a:cubicBezTo>
                      <a:pt x="8859652" y="1939290"/>
                      <a:pt x="9294627" y="1504315"/>
                      <a:pt x="9294627" y="969645"/>
                    </a:cubicBezTo>
                    <a:cubicBezTo>
                      <a:pt x="9294627" y="434975"/>
                      <a:pt x="8859652" y="0"/>
                      <a:pt x="8324982" y="0"/>
                    </a:cubicBezTo>
                    <a:close/>
                    <a:moveTo>
                      <a:pt x="8324982" y="1913890"/>
                    </a:moveTo>
                    <a:lnTo>
                      <a:pt x="969645" y="1913890"/>
                    </a:lnTo>
                    <a:cubicBezTo>
                      <a:pt x="448945" y="1913890"/>
                      <a:pt x="25400" y="1490345"/>
                      <a:pt x="25400" y="969645"/>
                    </a:cubicBezTo>
                    <a:cubicBezTo>
                      <a:pt x="25400" y="448945"/>
                      <a:pt x="448945" y="25400"/>
                      <a:pt x="969645" y="25400"/>
                    </a:cubicBezTo>
                    <a:lnTo>
                      <a:pt x="8324982" y="25400"/>
                    </a:lnTo>
                    <a:cubicBezTo>
                      <a:pt x="8845682" y="25400"/>
                      <a:pt x="9269227" y="448945"/>
                      <a:pt x="9269227" y="969645"/>
                    </a:cubicBezTo>
                    <a:cubicBezTo>
                      <a:pt x="9269227" y="1490345"/>
                      <a:pt x="8845682" y="1913890"/>
                      <a:pt x="8324982"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7" name="Google Shape;667;p48"/>
            <p:cNvSpPr txBox="1"/>
            <p:nvPr/>
          </p:nvSpPr>
          <p:spPr>
            <a:xfrm rot="-102446">
              <a:off x="21446" y="713623"/>
              <a:ext cx="12505052" cy="136410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6647" u="none" cap="none" strike="noStrike">
                  <a:solidFill>
                    <a:srgbClr val="FFFFFF"/>
                  </a:solidFill>
                  <a:latin typeface="Poppins"/>
                  <a:ea typeface="Poppins"/>
                  <a:cs typeface="Poppins"/>
                  <a:sym typeface="Poppins"/>
                </a:rPr>
                <a:t>YOU DID IT!</a:t>
              </a:r>
              <a:endParaRPr>
                <a:latin typeface="Poppins"/>
                <a:ea typeface="Poppins"/>
                <a:cs typeface="Poppins"/>
                <a:sym typeface="Poppins"/>
              </a:endParaRPr>
            </a:p>
          </p:txBody>
        </p:sp>
      </p:grpSp>
      <p:grpSp>
        <p:nvGrpSpPr>
          <p:cNvPr id="668" name="Google Shape;668;p48"/>
          <p:cNvGrpSpPr/>
          <p:nvPr/>
        </p:nvGrpSpPr>
        <p:grpSpPr>
          <a:xfrm>
            <a:off x="4766353" y="5362944"/>
            <a:ext cx="9352124" cy="1866445"/>
            <a:chOff x="3405" y="0"/>
            <a:chExt cx="12469500" cy="2488594"/>
          </a:xfrm>
        </p:grpSpPr>
        <p:grpSp>
          <p:nvGrpSpPr>
            <p:cNvPr id="669" name="Google Shape;669;p48"/>
            <p:cNvGrpSpPr/>
            <p:nvPr/>
          </p:nvGrpSpPr>
          <p:grpSpPr>
            <a:xfrm rot="-102414">
              <a:off x="1013755" y="155023"/>
              <a:ext cx="10441343" cy="2178548"/>
              <a:chOff x="0" y="0"/>
              <a:chExt cx="9294627" cy="1939290"/>
            </a:xfrm>
          </p:grpSpPr>
          <p:sp>
            <p:nvSpPr>
              <p:cNvPr id="670" name="Google Shape;670;p48"/>
              <p:cNvSpPr/>
              <p:nvPr/>
            </p:nvSpPr>
            <p:spPr>
              <a:xfrm>
                <a:off x="12700" y="12700"/>
                <a:ext cx="9269227" cy="1913890"/>
              </a:xfrm>
              <a:custGeom>
                <a:rect b="b" l="l" r="r" t="t"/>
                <a:pathLst>
                  <a:path extrusionOk="0" h="1913890" w="9269227">
                    <a:moveTo>
                      <a:pt x="8312282" y="1913890"/>
                    </a:moveTo>
                    <a:lnTo>
                      <a:pt x="956945" y="1913890"/>
                    </a:lnTo>
                    <a:cubicBezTo>
                      <a:pt x="428371" y="1913890"/>
                      <a:pt x="0" y="1485392"/>
                      <a:pt x="0" y="956945"/>
                    </a:cubicBezTo>
                    <a:cubicBezTo>
                      <a:pt x="0" y="428371"/>
                      <a:pt x="428371" y="0"/>
                      <a:pt x="956945" y="0"/>
                    </a:cubicBezTo>
                    <a:lnTo>
                      <a:pt x="8312282" y="0"/>
                    </a:lnTo>
                    <a:cubicBezTo>
                      <a:pt x="8840729" y="0"/>
                      <a:pt x="9269227" y="428371"/>
                      <a:pt x="9269227" y="956945"/>
                    </a:cubicBezTo>
                    <a:cubicBezTo>
                      <a:pt x="9269227" y="1485392"/>
                      <a:pt x="8840729" y="1913890"/>
                      <a:pt x="8312282"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48"/>
              <p:cNvSpPr/>
              <p:nvPr/>
            </p:nvSpPr>
            <p:spPr>
              <a:xfrm>
                <a:off x="0" y="0"/>
                <a:ext cx="9294627" cy="1939290"/>
              </a:xfrm>
              <a:custGeom>
                <a:rect b="b" l="l" r="r" t="t"/>
                <a:pathLst>
                  <a:path extrusionOk="0" h="1939290" w="9294627">
                    <a:moveTo>
                      <a:pt x="8324982" y="0"/>
                    </a:moveTo>
                    <a:lnTo>
                      <a:pt x="969645" y="0"/>
                    </a:lnTo>
                    <a:cubicBezTo>
                      <a:pt x="434975" y="0"/>
                      <a:pt x="0" y="434975"/>
                      <a:pt x="0" y="969645"/>
                    </a:cubicBezTo>
                    <a:cubicBezTo>
                      <a:pt x="0" y="1504315"/>
                      <a:pt x="434975" y="1939290"/>
                      <a:pt x="969645" y="1939290"/>
                    </a:cubicBezTo>
                    <a:lnTo>
                      <a:pt x="8324982" y="1939290"/>
                    </a:lnTo>
                    <a:cubicBezTo>
                      <a:pt x="8859652" y="1939290"/>
                      <a:pt x="9294627" y="1504315"/>
                      <a:pt x="9294627" y="969645"/>
                    </a:cubicBezTo>
                    <a:cubicBezTo>
                      <a:pt x="9294627" y="434975"/>
                      <a:pt x="8859652" y="0"/>
                      <a:pt x="8324982" y="0"/>
                    </a:cubicBezTo>
                    <a:close/>
                    <a:moveTo>
                      <a:pt x="8324982" y="1913890"/>
                    </a:moveTo>
                    <a:lnTo>
                      <a:pt x="969645" y="1913890"/>
                    </a:lnTo>
                    <a:cubicBezTo>
                      <a:pt x="448945" y="1913890"/>
                      <a:pt x="25400" y="1490345"/>
                      <a:pt x="25400" y="969645"/>
                    </a:cubicBezTo>
                    <a:cubicBezTo>
                      <a:pt x="25400" y="448945"/>
                      <a:pt x="448945" y="25400"/>
                      <a:pt x="969645" y="25400"/>
                    </a:cubicBezTo>
                    <a:lnTo>
                      <a:pt x="8324982" y="25400"/>
                    </a:lnTo>
                    <a:cubicBezTo>
                      <a:pt x="8845682" y="25400"/>
                      <a:pt x="9269227" y="448945"/>
                      <a:pt x="9269227" y="969645"/>
                    </a:cubicBezTo>
                    <a:cubicBezTo>
                      <a:pt x="9269227" y="1490345"/>
                      <a:pt x="8845682" y="1913890"/>
                      <a:pt x="8324982" y="1913890"/>
                    </a:cubicBezTo>
                    <a:close/>
                  </a:path>
                </a:pathLst>
              </a:custGeom>
              <a:solidFill>
                <a:srgbClr val="2F49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2" name="Google Shape;672;p48"/>
            <p:cNvSpPr txBox="1"/>
            <p:nvPr/>
          </p:nvSpPr>
          <p:spPr>
            <a:xfrm rot="-102447">
              <a:off x="20894" y="691320"/>
              <a:ext cx="12434521" cy="1356605"/>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6610" u="none" cap="none" strike="noStrike">
                  <a:solidFill>
                    <a:srgbClr val="FFFFFF"/>
                  </a:solidFill>
                  <a:latin typeface="Poppins"/>
                  <a:ea typeface="Poppins"/>
                  <a:cs typeface="Poppins"/>
                  <a:sym typeface="Poppins"/>
                </a:rPr>
                <a:t>WEEK THREE</a:t>
              </a:r>
              <a:endParaRPr>
                <a:latin typeface="Poppins"/>
                <a:ea typeface="Poppins"/>
                <a:cs typeface="Poppins"/>
                <a:sym typeface="Poppins"/>
              </a:endParaRPr>
            </a:p>
          </p:txBody>
        </p:sp>
      </p:grpSp>
      <p:sp>
        <p:nvSpPr>
          <p:cNvPr id="673" name="Google Shape;673;p48"/>
          <p:cNvSpPr/>
          <p:nvPr/>
        </p:nvSpPr>
        <p:spPr>
          <a:xfrm>
            <a:off x="11933333" y="3371419"/>
            <a:ext cx="2428989" cy="2428989"/>
          </a:xfrm>
          <a:custGeom>
            <a:rect b="b" l="l" r="r" t="t"/>
            <a:pathLst>
              <a:path extrusionOk="0" h="2428989" w="2428989">
                <a:moveTo>
                  <a:pt x="0" y="0"/>
                </a:moveTo>
                <a:lnTo>
                  <a:pt x="2428989" y="0"/>
                </a:lnTo>
                <a:lnTo>
                  <a:pt x="2428989" y="2428989"/>
                </a:lnTo>
                <a:lnTo>
                  <a:pt x="0" y="2428989"/>
                </a:lnTo>
                <a:lnTo>
                  <a:pt x="0" y="0"/>
                </a:lnTo>
                <a:close/>
              </a:path>
            </a:pathLst>
          </a:custGeom>
          <a:blipFill rotWithShape="1">
            <a:blip r:embed="rId4">
              <a:alphaModFix/>
            </a:blip>
            <a:stretch>
              <a:fillRect b="0" l="0" r="0" t="0"/>
            </a:stretch>
          </a:blipFill>
          <a:ln>
            <a:noFill/>
          </a:ln>
        </p:spPr>
      </p:sp>
      <p:sp>
        <p:nvSpPr>
          <p:cNvPr id="674" name="Google Shape;674;p48"/>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